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30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6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80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00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26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13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2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62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178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22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79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88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13572"/>
            <a:ext cx="9144000" cy="1351896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PROGRAMA OBRAS MENORES EJERCICIO </a:t>
            </a:r>
            <a:r>
              <a:rPr lang="es-MX" sz="89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2019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412479" y="2528047"/>
            <a:ext cx="2904565" cy="2729753"/>
          </a:xfrm>
        </p:spPr>
        <p:txBody>
          <a:bodyPr>
            <a:normAutofit fontScale="92500"/>
          </a:bodyPr>
          <a:lstStyle/>
          <a:p>
            <a:r>
              <a:rPr lang="es-MX" dirty="0"/>
              <a:t>PINTURA PARA JUEGOS, JARDIN DE NIÑOS del Sauz </a:t>
            </a:r>
            <a:r>
              <a:rPr lang="es-MX"/>
              <a:t>de Armenta </a:t>
            </a:r>
            <a:endParaRPr lang="es-MX" dirty="0"/>
          </a:p>
          <a:p>
            <a:r>
              <a:rPr lang="es-MX" dirty="0"/>
              <a:t> 5 CUBETAS DE COLORES . (ROJO,VERDE, AZUL,AMARILLO Y BLANCO) </a:t>
            </a:r>
            <a:endParaRPr lang="es-MX" dirty="0">
              <a:solidFill>
                <a:srgbClr val="009999"/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E79D132E-A86D-4F00-9368-3D9F712994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956" y="2065468"/>
            <a:ext cx="6686026" cy="376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73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33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de Office</vt:lpstr>
      <vt:lpstr>PROGRAMA OBRAS MENORES EJERCICIO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OBRAS MENORES EJERCICIO 2018</dc:title>
  <dc:creator>SOCIAL-02</dc:creator>
  <cp:lastModifiedBy>D_SOCIAL_12</cp:lastModifiedBy>
  <cp:revision>4</cp:revision>
  <dcterms:created xsi:type="dcterms:W3CDTF">2019-01-18T18:20:22Z</dcterms:created>
  <dcterms:modified xsi:type="dcterms:W3CDTF">2019-04-12T21:02:35Z</dcterms:modified>
</cp:coreProperties>
</file>