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 fontScale="92500"/>
          </a:bodyPr>
          <a:lstStyle/>
          <a:p>
            <a:r>
              <a:rPr lang="es-MX" dirty="0"/>
              <a:t>PINTURA PARA JUEGOS, JARDIN DE NIÑOS del Sauz </a:t>
            </a:r>
            <a:r>
              <a:rPr lang="es-MX"/>
              <a:t>de Armenta </a:t>
            </a:r>
            <a:endParaRPr lang="es-MX" dirty="0"/>
          </a:p>
          <a:p>
            <a:r>
              <a:rPr lang="es-MX" dirty="0"/>
              <a:t> 5 CUBETAS DE COLORES . (ROJO,VERDE, AZUL,AMARILLO Y BLANCO) </a:t>
            </a:r>
            <a:endParaRPr lang="es-MX" dirty="0">
              <a:solidFill>
                <a:srgbClr val="009999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79D132E-A86D-4F00-9368-3D9F71299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56" y="2065468"/>
            <a:ext cx="6686026" cy="37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4</cp:revision>
  <dcterms:created xsi:type="dcterms:W3CDTF">2019-01-18T18:20:22Z</dcterms:created>
  <dcterms:modified xsi:type="dcterms:W3CDTF">2019-04-12T21:02:35Z</dcterms:modified>
</cp:coreProperties>
</file>