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MATERIAL PARA FIRME DEL CENTRO DE SALUD</a:t>
            </a:r>
          </a:p>
          <a:p>
            <a:r>
              <a:rPr lang="es-MX" dirty="0"/>
              <a:t>CENTRO DEL MEZQUITILLO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341AD80-FD1C-46A1-B558-10893B18C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65468"/>
            <a:ext cx="5609439" cy="420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5</cp:revision>
  <dcterms:created xsi:type="dcterms:W3CDTF">2019-01-18T18:20:22Z</dcterms:created>
  <dcterms:modified xsi:type="dcterms:W3CDTF">2019-04-12T21:09:45Z</dcterms:modified>
</cp:coreProperties>
</file>