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JARDIN DE NIÑOS "PASCUAL ACEVES BARAJAS"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4A813BBD-FA87-4905-946B-54F5FD3A3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04" y="2065468"/>
            <a:ext cx="5858312" cy="43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6</cp:revision>
  <dcterms:created xsi:type="dcterms:W3CDTF">2019-01-18T18:20:22Z</dcterms:created>
  <dcterms:modified xsi:type="dcterms:W3CDTF">2019-04-12T21:14:37Z</dcterms:modified>
</cp:coreProperties>
</file>