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59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66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13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7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55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907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770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188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46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4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1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F4DB1-AC8F-45A4-800B-1924D1488D65}" type="datetimeFigureOut">
              <a:rPr lang="es-MX" smtClean="0"/>
              <a:t>12/04/2019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CA16-96F9-4B06-A4A2-2AA6098EA8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05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sel 3"/>
          <p:cNvSpPr/>
          <p:nvPr/>
        </p:nvSpPr>
        <p:spPr>
          <a:xfrm>
            <a:off x="0" y="0"/>
            <a:ext cx="12192000" cy="6858000"/>
          </a:xfrm>
          <a:prstGeom prst="bevel">
            <a:avLst>
              <a:gd name="adj" fmla="val 4742"/>
            </a:avLst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>
            <a:off x="4663720" y="419387"/>
            <a:ext cx="2676418" cy="574293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4912490" y="415633"/>
            <a:ext cx="225465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MX" sz="1200" dirty="0"/>
              <a:t>DANIEL FERNANDEZ GARCIA</a:t>
            </a:r>
          </a:p>
          <a:p>
            <a:pPr algn="ctr"/>
            <a:r>
              <a:rPr lang="es-MX" sz="1200" dirty="0"/>
              <a:t>DIRECTOR DE </a:t>
            </a:r>
          </a:p>
          <a:p>
            <a:pPr algn="ctr"/>
            <a:r>
              <a:rPr lang="es-MX" sz="1200" dirty="0"/>
              <a:t>DESARROLLO SOCIAL Y HUMANO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6002006" y="993680"/>
            <a:ext cx="26658" cy="38277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 flipV="1">
            <a:off x="6001790" y="1309564"/>
            <a:ext cx="407323" cy="3847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6409113" y="1078731"/>
            <a:ext cx="2610196" cy="461665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/>
          <p:cNvSpPr txBox="1"/>
          <p:nvPr/>
        </p:nvSpPr>
        <p:spPr>
          <a:xfrm>
            <a:off x="6538155" y="1086013"/>
            <a:ext cx="226119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MX" sz="1200" dirty="0"/>
              <a:t>RICARDO DANIEL TOBÓN GÓMEZ</a:t>
            </a:r>
          </a:p>
          <a:p>
            <a:pPr algn="ctr"/>
            <a:r>
              <a:rPr lang="es-MX" sz="1200" dirty="0"/>
              <a:t>ASISTENTE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6409113" y="1825262"/>
            <a:ext cx="2610196" cy="461665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1" name="Conector recto 20"/>
          <p:cNvCxnSpPr/>
          <p:nvPr/>
        </p:nvCxnSpPr>
        <p:spPr>
          <a:xfrm flipH="1" flipV="1">
            <a:off x="6001790" y="2068564"/>
            <a:ext cx="407323" cy="3847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6612972" y="1803381"/>
            <a:ext cx="205312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MX" sz="1200" dirty="0"/>
              <a:t>MARISOL MARQUEZ VALADEZ</a:t>
            </a:r>
          </a:p>
          <a:p>
            <a:pPr algn="ctr"/>
            <a:r>
              <a:rPr lang="es-MX" sz="1200" dirty="0"/>
              <a:t>AUX. JURIDICO</a:t>
            </a: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5594467" y="1642503"/>
            <a:ext cx="407323" cy="3847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3200375" y="1376375"/>
            <a:ext cx="229268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MX" sz="1200" dirty="0"/>
              <a:t>MATEO PÉREZ BERNAL</a:t>
            </a:r>
          </a:p>
          <a:p>
            <a:pPr algn="ctr"/>
            <a:r>
              <a:rPr lang="es-MX" sz="1200" dirty="0"/>
              <a:t>COORDINADOR DE PROMOTORES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3009271" y="1402622"/>
            <a:ext cx="2610196" cy="461665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8" name="Conector recto 27"/>
          <p:cNvCxnSpPr/>
          <p:nvPr/>
        </p:nvCxnSpPr>
        <p:spPr>
          <a:xfrm>
            <a:off x="1662545" y="2563480"/>
            <a:ext cx="7652400" cy="29713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1662545" y="2555167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3599475" y="2581065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7469217" y="2594188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9314945" y="2590773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redondeado 44"/>
          <p:cNvSpPr/>
          <p:nvPr/>
        </p:nvSpPr>
        <p:spPr>
          <a:xfrm>
            <a:off x="1014150" y="3004584"/>
            <a:ext cx="1300962" cy="1309721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ANTONIO BUZO GONZALEZ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PROMOTOR SOCIAL A</a:t>
            </a:r>
            <a:endParaRPr lang="es-MX" sz="1000" dirty="0"/>
          </a:p>
        </p:txBody>
      </p:sp>
      <p:sp>
        <p:nvSpPr>
          <p:cNvPr id="47" name="Rectángulo redondeado 46"/>
          <p:cNvSpPr/>
          <p:nvPr/>
        </p:nvSpPr>
        <p:spPr>
          <a:xfrm>
            <a:off x="2937839" y="3028059"/>
            <a:ext cx="1345384" cy="1277933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VACANTE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</a:t>
            </a:r>
            <a:endParaRPr lang="es-MX" sz="1000" dirty="0"/>
          </a:p>
        </p:txBody>
      </p:sp>
      <p:sp>
        <p:nvSpPr>
          <p:cNvPr id="48" name="Rectángulo redondeado 47"/>
          <p:cNvSpPr/>
          <p:nvPr/>
        </p:nvSpPr>
        <p:spPr>
          <a:xfrm>
            <a:off x="6839041" y="3048536"/>
            <a:ext cx="1357692" cy="1257456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ISIDRO CHAVEZ MONROY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PROMOTOR SOCIAL A</a:t>
            </a:r>
            <a:endParaRPr lang="es-MX" sz="1000" dirty="0"/>
          </a:p>
        </p:txBody>
      </p:sp>
      <p:sp>
        <p:nvSpPr>
          <p:cNvPr id="49" name="Rectángulo redondeado 48"/>
          <p:cNvSpPr/>
          <p:nvPr/>
        </p:nvSpPr>
        <p:spPr>
          <a:xfrm>
            <a:off x="8660312" y="3055250"/>
            <a:ext cx="1306651" cy="125074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OMAR RODRÍGUEZ </a:t>
            </a:r>
            <a:r>
              <a:rPr lang="es-MX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</a:t>
            </a:r>
            <a:endParaRPr lang="es-MX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</a:t>
            </a:r>
            <a:endParaRPr lang="es-MX" sz="1000" dirty="0"/>
          </a:p>
        </p:txBody>
      </p:sp>
      <p:cxnSp>
        <p:nvCxnSpPr>
          <p:cNvPr id="51" name="Conector recto 50"/>
          <p:cNvCxnSpPr/>
          <p:nvPr/>
        </p:nvCxnSpPr>
        <p:spPr>
          <a:xfrm flipH="1" flipV="1">
            <a:off x="5208587" y="3136128"/>
            <a:ext cx="798112" cy="38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endCxn id="56" idx="0"/>
          </p:cNvCxnSpPr>
          <p:nvPr/>
        </p:nvCxnSpPr>
        <p:spPr>
          <a:xfrm flipH="1">
            <a:off x="5228834" y="3136128"/>
            <a:ext cx="4138" cy="4034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ángulo redondeado 55"/>
          <p:cNvSpPr/>
          <p:nvPr/>
        </p:nvSpPr>
        <p:spPr>
          <a:xfrm>
            <a:off x="4630445" y="3539576"/>
            <a:ext cx="1196777" cy="1082300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DELIA PÉREZ MUÑOZ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PROMOTOR SOCIAL</a:t>
            </a:r>
            <a:endParaRPr lang="es-MX" sz="900" dirty="0"/>
          </a:p>
        </p:txBody>
      </p:sp>
      <p:cxnSp>
        <p:nvCxnSpPr>
          <p:cNvPr id="70" name="Conector recto 69"/>
          <p:cNvCxnSpPr/>
          <p:nvPr/>
        </p:nvCxnSpPr>
        <p:spPr>
          <a:xfrm flipV="1">
            <a:off x="1903614" y="4815125"/>
            <a:ext cx="7874263" cy="12686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endCxn id="81" idx="0"/>
          </p:cNvCxnSpPr>
          <p:nvPr/>
        </p:nvCxnSpPr>
        <p:spPr>
          <a:xfrm>
            <a:off x="1903614" y="4811362"/>
            <a:ext cx="0" cy="375574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>
            <a:endCxn id="83" idx="0"/>
          </p:cNvCxnSpPr>
          <p:nvPr/>
        </p:nvCxnSpPr>
        <p:spPr>
          <a:xfrm flipH="1">
            <a:off x="3284574" y="4827811"/>
            <a:ext cx="5990" cy="359125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endCxn id="93" idx="0"/>
          </p:cNvCxnSpPr>
          <p:nvPr/>
        </p:nvCxnSpPr>
        <p:spPr>
          <a:xfrm>
            <a:off x="4621950" y="4811362"/>
            <a:ext cx="11462" cy="401517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6212823" y="4819587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/>
          <p:cNvCxnSpPr/>
          <p:nvPr/>
        </p:nvCxnSpPr>
        <p:spPr>
          <a:xfrm>
            <a:off x="7942484" y="4803985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9770085" y="4796604"/>
            <a:ext cx="1" cy="45434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ángulo redondeado 80"/>
          <p:cNvSpPr/>
          <p:nvPr/>
        </p:nvSpPr>
        <p:spPr>
          <a:xfrm>
            <a:off x="1313410" y="5186936"/>
            <a:ext cx="1180407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YOANA CARINA JIMENEZ LARA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AUX. DE PROMOTOR SOCIAL</a:t>
            </a:r>
            <a:endParaRPr lang="es-MX" sz="900" dirty="0"/>
          </a:p>
        </p:txBody>
      </p:sp>
      <p:sp>
        <p:nvSpPr>
          <p:cNvPr id="83" name="Rectángulo redondeado 82"/>
          <p:cNvSpPr/>
          <p:nvPr/>
        </p:nvSpPr>
        <p:spPr>
          <a:xfrm>
            <a:off x="2685014" y="5186936"/>
            <a:ext cx="1199120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AFRA GARCÍA CENTENO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AUX. DE PROMOTOR SOCIAL</a:t>
            </a:r>
            <a:endParaRPr lang="es-MX" sz="900" dirty="0"/>
          </a:p>
        </p:txBody>
      </p:sp>
      <p:sp>
        <p:nvSpPr>
          <p:cNvPr id="93" name="Rectángulo redondeado 92"/>
          <p:cNvSpPr/>
          <p:nvPr/>
        </p:nvSpPr>
        <p:spPr>
          <a:xfrm>
            <a:off x="4033852" y="5212879"/>
            <a:ext cx="1199120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CURIEL ROCHA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AUX. DE PROMOTOR SOCIAL</a:t>
            </a:r>
            <a:endParaRPr lang="es-MX" sz="900" dirty="0"/>
          </a:p>
        </p:txBody>
      </p:sp>
      <p:sp>
        <p:nvSpPr>
          <p:cNvPr id="95" name="Rectángulo redondeado 94"/>
          <p:cNvSpPr/>
          <p:nvPr/>
        </p:nvSpPr>
        <p:spPr>
          <a:xfrm>
            <a:off x="5626497" y="5273935"/>
            <a:ext cx="1199120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VACANTE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VINCULACIÓN SOCIAL</a:t>
            </a:r>
            <a:endParaRPr lang="es-MX" sz="900" dirty="0"/>
          </a:p>
        </p:txBody>
      </p:sp>
      <p:sp>
        <p:nvSpPr>
          <p:cNvPr id="96" name="Rectángulo redondeado 95"/>
          <p:cNvSpPr/>
          <p:nvPr/>
        </p:nvSpPr>
        <p:spPr>
          <a:xfrm>
            <a:off x="7359342" y="5273935"/>
            <a:ext cx="1199120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VACANTE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AUX. VINCULACIÓN SOCIAL</a:t>
            </a:r>
            <a:endParaRPr lang="es-MX" sz="900" dirty="0"/>
          </a:p>
        </p:txBody>
      </p:sp>
      <p:sp>
        <p:nvSpPr>
          <p:cNvPr id="97" name="Rectángulo redondeado 96"/>
          <p:cNvSpPr/>
          <p:nvPr/>
        </p:nvSpPr>
        <p:spPr>
          <a:xfrm>
            <a:off x="9170525" y="5244099"/>
            <a:ext cx="1199120" cy="1147362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VACANTE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AUX. VINCULACIÓN SOCIAL</a:t>
            </a:r>
            <a:endParaRPr lang="es-MX" sz="900" dirty="0"/>
          </a:p>
        </p:txBody>
      </p:sp>
      <p:sp>
        <p:nvSpPr>
          <p:cNvPr id="98" name="Rectángulo 97"/>
          <p:cNvSpPr/>
          <p:nvPr/>
        </p:nvSpPr>
        <p:spPr>
          <a:xfrm rot="5400000">
            <a:off x="8227125" y="3193335"/>
            <a:ext cx="674457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DESARROLLO SOCIAL Y HUMANO</a:t>
            </a:r>
            <a:endParaRPr lang="es-ES" sz="4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93" y="343144"/>
            <a:ext cx="2897133" cy="95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83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95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DESARROLLO SOCIAL 01</dc:creator>
  <cp:lastModifiedBy>SOCIAL-02</cp:lastModifiedBy>
  <cp:revision>12</cp:revision>
  <cp:lastPrinted>2018-11-01T15:16:57Z</cp:lastPrinted>
  <dcterms:created xsi:type="dcterms:W3CDTF">2018-10-22T17:48:52Z</dcterms:created>
  <dcterms:modified xsi:type="dcterms:W3CDTF">2019-04-12T20:40:10Z</dcterms:modified>
</cp:coreProperties>
</file>