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F4F7E9">
                    <a:shade val="90000"/>
                  </a:srgbClr>
                </a:solidFill>
              </a:rPr>
              <a:pPr/>
              <a:t>20/03/2019</a:t>
            </a:fld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F4F7E9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86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20/03/2019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0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20/03/2019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7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20/03/2019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70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F4F7E9">
                    <a:shade val="90000"/>
                  </a:srgbClr>
                </a:solidFill>
              </a:rPr>
              <a:pPr/>
              <a:t>20/03/2019</a:t>
            </a:fld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F4F7E9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68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20/03/2019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20/03/2019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20/03/2019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92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20/03/2019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0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20/03/2019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48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F7E9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F7E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20/03/2019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A0C043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A0C0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75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A0C043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A0C043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20/03/2019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A0C043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A0C0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884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6"/>
          <a:stretch/>
        </p:blipFill>
        <p:spPr bwMode="auto">
          <a:xfrm>
            <a:off x="7164288" y="649841"/>
            <a:ext cx="1733248" cy="549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/>
          </a:bodyPr>
          <a:lstStyle/>
          <a:p>
            <a:r>
              <a:rPr lang="es-MX" dirty="0" smtClean="0"/>
              <a:t>ORGANIGRAMA </a:t>
            </a:r>
            <a:endParaRPr lang="es-MX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8280920" cy="4347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5">
      <a:dk1>
        <a:srgbClr val="A0C043"/>
      </a:dk1>
      <a:lt1>
        <a:srgbClr val="F4F7E9"/>
      </a:lt1>
      <a:dk2>
        <a:srgbClr val="2E5820"/>
      </a:dk2>
      <a:lt2>
        <a:srgbClr val="F4F7E9"/>
      </a:lt2>
      <a:accent1>
        <a:srgbClr val="E4F4DF"/>
      </a:accent1>
      <a:accent2>
        <a:srgbClr val="56AD3B"/>
      </a:accent2>
      <a:accent3>
        <a:srgbClr val="EFF8EC"/>
      </a:accent3>
      <a:accent4>
        <a:srgbClr val="EDF3DB"/>
      </a:accent4>
      <a:accent5>
        <a:srgbClr val="E9F0D3"/>
      </a:accent5>
      <a:accent6>
        <a:srgbClr val="CFEBC5"/>
      </a:accent6>
      <a:hlink>
        <a:srgbClr val="B4DFA4"/>
      </a:hlink>
      <a:folHlink>
        <a:srgbClr val="C6E8BC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ORGANIGRAMA 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>Luffi</dc:creator>
  <cp:lastModifiedBy>RURAL 4</cp:lastModifiedBy>
  <cp:revision>2</cp:revision>
  <dcterms:created xsi:type="dcterms:W3CDTF">2019-03-20T17:49:14Z</dcterms:created>
  <dcterms:modified xsi:type="dcterms:W3CDTF">2019-03-20T17:52:20Z</dcterms:modified>
</cp:coreProperties>
</file>