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64" r:id="rId5"/>
    <p:sldId id="262" r:id="rId6"/>
    <p:sldId id="267" r:id="rId7"/>
    <p:sldId id="265" r:id="rId8"/>
    <p:sldId id="266" r:id="rId9"/>
    <p:sldId id="263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SOLICITUDES DE INFORMACION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EFA-4277-9E37-AE8200418BE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EFA-4277-9E37-AE8200418BE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EFA-4277-9E37-AE8200418BE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6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EFA-4277-9E37-AE8200418BE8}"/>
              </c:ext>
            </c:extLst>
          </c:dPt>
          <c:cat>
            <c:strRef>
              <c:f>Hoja1!$A$2:$A$5</c:f>
              <c:strCache>
                <c:ptCount val="2"/>
                <c:pt idx="0">
                  <c:v>Ordinarias</c:v>
                </c:pt>
                <c:pt idx="1">
                  <c:v>Plataforma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3.33</c:v>
                </c:pt>
                <c:pt idx="1">
                  <c:v>96.66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5B-4586-9390-F64073600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ADEB1D-C119-480F-8881-7EFC483C5C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/>
              <a:t>Reporte Unidad de Transparencia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487B999-F61E-48C3-BA57-1D14A38A1F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s-MX" dirty="0">
              <a:solidFill>
                <a:srgbClr val="FF0000"/>
              </a:solidFill>
            </a:endParaRPr>
          </a:p>
          <a:p>
            <a:pPr algn="ctr"/>
            <a:r>
              <a:rPr lang="es-MX" dirty="0">
                <a:solidFill>
                  <a:srgbClr val="FF0000"/>
                </a:solidFill>
              </a:rPr>
              <a:t>Enero – marzo 2019</a:t>
            </a:r>
          </a:p>
        </p:txBody>
      </p:sp>
    </p:spTree>
    <p:extLst>
      <p:ext uri="{BB962C8B-B14F-4D97-AF65-F5344CB8AC3E}">
        <p14:creationId xmlns:p14="http://schemas.microsoft.com/office/powerpoint/2010/main" val="130091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94FCC0-93CD-4816-82B5-DBD2E3629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INDICE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61BF153-E5F3-4DE4-B2F4-206D5008C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Presentación                                                                            1</a:t>
            </a:r>
          </a:p>
          <a:p>
            <a:r>
              <a:rPr lang="es-MX" dirty="0"/>
              <a:t>Índice                                                                                      2</a:t>
            </a:r>
          </a:p>
          <a:p>
            <a:r>
              <a:rPr lang="es-MX" dirty="0"/>
              <a:t>Resumen Ejecutivo                                                                   3 </a:t>
            </a:r>
          </a:p>
          <a:p>
            <a:r>
              <a:rPr lang="es-MX" dirty="0"/>
              <a:t>Documentos Normativos, con respecto a este apartado y</a:t>
            </a:r>
          </a:p>
          <a:p>
            <a:pPr marL="0" indent="0">
              <a:buNone/>
            </a:pPr>
            <a:r>
              <a:rPr lang="es-MX" dirty="0"/>
              <a:t>     capacitaciones                                                                         4</a:t>
            </a:r>
          </a:p>
          <a:p>
            <a:r>
              <a:rPr lang="es-MX" dirty="0"/>
              <a:t>Solicitudes de Información                                                        5</a:t>
            </a:r>
          </a:p>
          <a:p>
            <a:r>
              <a:rPr lang="es-MX" dirty="0"/>
              <a:t>Muestreo de Solicitantes  GRAFICA                                            7</a:t>
            </a:r>
          </a:p>
          <a:p>
            <a:r>
              <a:rPr lang="es-MX" dirty="0"/>
              <a:t>Recursos de Revisión                                                                8</a:t>
            </a:r>
          </a:p>
          <a:p>
            <a:r>
              <a:rPr lang="es-MX" dirty="0"/>
              <a:t>Informe ejecutivo de otras actividades                                     9</a:t>
            </a:r>
          </a:p>
        </p:txBody>
      </p:sp>
    </p:spTree>
    <p:extLst>
      <p:ext uri="{BB962C8B-B14F-4D97-AF65-F5344CB8AC3E}">
        <p14:creationId xmlns:p14="http://schemas.microsoft.com/office/powerpoint/2010/main" val="369274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A079DE2-FC7E-4D18-8225-B2B0EBD4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5043"/>
            <a:ext cx="8596668" cy="6480314"/>
          </a:xfrm>
        </p:spPr>
        <p:txBody>
          <a:bodyPr>
            <a:normAutofit/>
          </a:bodyPr>
          <a:lstStyle/>
          <a:p>
            <a:r>
              <a:rPr lang="es-MX" b="1" dirty="0"/>
              <a:t>El presente Informe de Gestión de Información correspondiente al segundo trimestre de gestión enero a marzo de 2019, proporciona un reporte completo en materia de transparencia y acceso a la información en el Municipio de San Francisco del Rincón, Gto. </a:t>
            </a:r>
          </a:p>
          <a:p>
            <a:r>
              <a:rPr lang="es-MX" b="1" dirty="0"/>
              <a:t>Documentos Normativos, con respecto a este apartado y capacitaciones.</a:t>
            </a:r>
          </a:p>
          <a:p>
            <a:r>
              <a:rPr lang="es-MX" b="1" dirty="0"/>
              <a:t>En Solicitudes de Información, se detallan los medios de recepción, características de las solicitudes recibidas durante este periodo con graficas y las áreas administrativas que dieron respuesta, los acuerdos del Comité de Transparencia . </a:t>
            </a:r>
          </a:p>
          <a:p>
            <a:r>
              <a:rPr lang="es-MX" b="1" dirty="0"/>
              <a:t>Los Recursos de Revisión presentados durante el trimestre, así como sus procesos de resolución.</a:t>
            </a:r>
          </a:p>
          <a:p>
            <a:r>
              <a:rPr lang="es-MX" b="1" dirty="0"/>
              <a:t>Revisiones y validaciones de la información que se sube a la plataforma     de la página del Municipio.</a:t>
            </a:r>
          </a:p>
          <a:p>
            <a:r>
              <a:rPr lang="es-MX" b="1" dirty="0"/>
              <a:t>Estadística de solicitudes en el trimestre enero-marzo.</a:t>
            </a:r>
          </a:p>
          <a:p>
            <a:pPr marL="0" indent="0" algn="just">
              <a:buNone/>
            </a:pPr>
            <a:r>
              <a:rPr lang="es-MX" b="1" dirty="0"/>
              <a:t>En suma, la Unidad de Transparencia proporciona un material que aspira a fortalecer y alentar la sistematización de las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actividades desarrolladas en materia de transparencia y acceso a la información, esperando que sus prioridades y sinergias se traduzcan en un ejercicio de institucionalidad y certeza para el municipio de San Francisco del Rincón, Gto.</a:t>
            </a:r>
          </a:p>
          <a:p>
            <a:pPr marL="0" indent="0" algn="r">
              <a:buNone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L.R.I. MARIA DEL SOCORRO GAMIÑO M.</a:t>
            </a:r>
          </a:p>
        </p:txBody>
      </p:sp>
    </p:spTree>
    <p:extLst>
      <p:ext uri="{BB962C8B-B14F-4D97-AF65-F5344CB8AC3E}">
        <p14:creationId xmlns:p14="http://schemas.microsoft.com/office/powerpoint/2010/main" val="10551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B4E026-441E-46B4-AF4C-D7155ECB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Documentos Normativos, con respecto a este apartado y capacitaciones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1922112-A177-4CA5-8C5E-82079A169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 presento ante el Consejo de Gobernanza el Nuevo Reglamento de Transparencia y Acceso a la Información; siendo aprobado por unanimidad del consejo.</a:t>
            </a:r>
          </a:p>
          <a:p>
            <a:r>
              <a:rPr lang="es-MX" dirty="0"/>
              <a:t>Se asistió al foro de datos personales en Guanajuato del IACIP.</a:t>
            </a:r>
          </a:p>
          <a:p>
            <a:r>
              <a:rPr lang="es-MX" dirty="0"/>
              <a:t>Se asistió al curso de la Ley para la protección de datos personales.</a:t>
            </a:r>
          </a:p>
          <a:p>
            <a:r>
              <a:rPr lang="es-MX" dirty="0"/>
              <a:t>Se impartió el curso a los sujetos obligados sobre la Ley para la protección de datos personales y la Ley General de archivos, por personal del IACIP.</a:t>
            </a:r>
          </a:p>
          <a:p>
            <a:r>
              <a:rPr lang="es-MX" dirty="0"/>
              <a:t>Se asesoró a los sujetos obligados para la elaboración de los Avisos de Privacidad tanto simplificados como integrales.</a:t>
            </a:r>
          </a:p>
        </p:txBody>
      </p:sp>
    </p:spTree>
    <p:extLst>
      <p:ext uri="{BB962C8B-B14F-4D97-AF65-F5344CB8AC3E}">
        <p14:creationId xmlns:p14="http://schemas.microsoft.com/office/powerpoint/2010/main" val="2863491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2C64DD-4520-49D5-B3C2-1710D270E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 SOLICITUDES DE INFORMACIÓN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D642146-6E8A-40E9-9F62-71A0AD2CD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dirty="0"/>
              <a:t>En el segundo trimestre de la administración municipal 2018-2021 se registraron 90 solicitudes de información dando un incremento del 60% sobre las solicitudes del trimestre oct-dic 2018.</a:t>
            </a:r>
          </a:p>
          <a:p>
            <a:pPr algn="just"/>
            <a:r>
              <a:rPr lang="es-MX" dirty="0"/>
              <a:t>Asuntos atendidos por el Comité de Transparencia: </a:t>
            </a:r>
          </a:p>
          <a:p>
            <a:pPr algn="just">
              <a:buFont typeface="+mj-lt"/>
              <a:buAutoNum type="alphaLcParenR"/>
            </a:pPr>
            <a:r>
              <a:rPr lang="es-MX" dirty="0"/>
              <a:t>E</a:t>
            </a:r>
            <a:r>
              <a:rPr lang="es-ES" dirty="0"/>
              <a:t>l número  de folio 00069619 de fecha 14 de enero de 2019 el Comité de Transparencia en el acta 50 se constato  la formal inexistencia de la información solicitada.</a:t>
            </a:r>
          </a:p>
          <a:p>
            <a:pPr algn="just">
              <a:buAutoNum type="alphaLcParenR"/>
            </a:pPr>
            <a:r>
              <a:rPr lang="es-ES" dirty="0"/>
              <a:t>Se pidió prorroga en </a:t>
            </a:r>
            <a:r>
              <a:rPr lang="es-MX" dirty="0"/>
              <a:t>las solicitudes con número de folio, 00355319, 00355419, 00355619, 00355219 realizadas en la Plataforma Nacional de Transparencia Guanajuato pues la información requerida por el usuario “retomemoselrumbo” era muy extensa y en el acta 51 del Comité de transparencia se acordó pedir prorroga; </a:t>
            </a:r>
          </a:p>
          <a:p>
            <a:pPr algn="just">
              <a:buAutoNum type="alphaLcParenR"/>
            </a:pPr>
            <a:r>
              <a:rPr lang="es-MX" dirty="0"/>
              <a:t>Se tiene por Confirmada la formal ampliación del plazo de respuesta por el Comité en acta 52, de la información solicitada bajo el número de folio, 00148919</a:t>
            </a:r>
          </a:p>
          <a:p>
            <a:pPr algn="just">
              <a:buAutoNum type="alphaLcParenR"/>
            </a:pPr>
            <a:r>
              <a:rPr lang="es-ES" dirty="0"/>
              <a:t>Se confirma el acuerdo de reserva de información emitido por el Director de Seguridad Ciudadana, Transito y Vialidad, por lo cual se declara la reserva de la información inherente al folio 00457819 por el Comité en el acta 53.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510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3B15195-E1BE-4C3C-ADFF-417ADED5E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AutoNum type="alphaLcParenR"/>
            </a:pPr>
            <a:endParaRPr lang="es-MX" dirty="0"/>
          </a:p>
          <a:p>
            <a:r>
              <a:rPr lang="es-MX" dirty="0"/>
              <a:t>Orientaciones ciudadanas para llenado de Solicitud: 14</a:t>
            </a:r>
          </a:p>
          <a:p>
            <a:r>
              <a:rPr lang="es-MX" dirty="0"/>
              <a:t>Medios de presentación de solicitud:</a:t>
            </a:r>
          </a:p>
          <a:p>
            <a:pPr>
              <a:buAutoNum type="alphaLcParenR"/>
            </a:pPr>
            <a:r>
              <a:rPr lang="es-MX" dirty="0"/>
              <a:t>Ordinaria: 3= 3.33 %</a:t>
            </a:r>
          </a:p>
          <a:p>
            <a:pPr>
              <a:buAutoNum type="alphaLcParenR"/>
            </a:pPr>
            <a:r>
              <a:rPr lang="es-MX" dirty="0"/>
              <a:t>Plataforma PTN: 87 = 96.66 %</a:t>
            </a:r>
          </a:p>
          <a:p>
            <a:r>
              <a:rPr lang="es-MX" dirty="0"/>
              <a:t>Total solicitudes de información 90</a:t>
            </a:r>
          </a:p>
          <a:p>
            <a:r>
              <a:rPr lang="es-MX" dirty="0"/>
              <a:t>Se solicitó, revisó y validó la información del todo el año 2018 de la totalidad de las dependencias, se pasaron reportes por cada dependencia de la información faltante a cada sujeto obligado.</a:t>
            </a:r>
          </a:p>
          <a:p>
            <a:pPr marL="0" indent="0">
              <a:buNone/>
            </a:pPr>
            <a:r>
              <a:rPr lang="es-MX" dirty="0"/>
              <a:t>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868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A9CEBA-FE1A-4D7C-96BD-A8D61DEDD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GRAFICA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0126777C-5D29-4C6E-AF7C-6B70E92D5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22617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400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24F7E9-A9F1-4BA9-952C-451AFEDF1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Recursos de revisión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9E995F2-1139-40B7-98E8-275BA87FB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Llegó recurso de revisión sobre información de Sapaf.</a:t>
            </a:r>
          </a:p>
          <a:p>
            <a:r>
              <a:rPr lang="es-MX" dirty="0"/>
              <a:t>Se respondió el recurso de revisión en tiempo y forma y se nos ordenó dar la información, lo cual subsanamos.</a:t>
            </a:r>
          </a:p>
        </p:txBody>
      </p:sp>
    </p:spTree>
    <p:extLst>
      <p:ext uri="{BB962C8B-B14F-4D97-AF65-F5344CB8AC3E}">
        <p14:creationId xmlns:p14="http://schemas.microsoft.com/office/powerpoint/2010/main" val="117122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D878A4-F106-4249-939C-7A39267E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INFORME EJECUTIVO DE OTRAS ACTIVIDADES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B4FDA11-3CBB-4A1E-A3FE-8F43476A9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Se envió oficio a los sujetos obligados para que subieran la información de las obligaciones de transparencia revisar y validar información del 4to. Trimestre de 2018. </a:t>
            </a:r>
          </a:p>
          <a:p>
            <a:r>
              <a:rPr lang="es-MX" dirty="0"/>
              <a:t>Ciudadanos atendidos para uso de equipo de computo: 64.</a:t>
            </a:r>
          </a:p>
          <a:p>
            <a:r>
              <a:rPr lang="es-MX" dirty="0"/>
              <a:t>Se presento el Nuevo Reglamento de la Unidad de Transparencia y Acceso a la Información Pública.</a:t>
            </a:r>
          </a:p>
          <a:p>
            <a:r>
              <a:rPr lang="es-MX" dirty="0"/>
              <a:t>Se asistió a reuniones en Implan para corregir el plan de trabajo.</a:t>
            </a:r>
          </a:p>
          <a:p>
            <a:r>
              <a:rPr lang="es-MX" dirty="0"/>
              <a:t>Se realizaron las juntas de Consejo los últimos martes de cada mes.</a:t>
            </a:r>
          </a:p>
          <a:p>
            <a:r>
              <a:rPr lang="es-MX" dirty="0"/>
              <a:t>Se hizo presencia ante el H. Ayuntamiento para los presupuestos y sus modificaciones.</a:t>
            </a:r>
          </a:p>
          <a:p>
            <a:r>
              <a:rPr lang="es-MX" dirty="0"/>
              <a:t>Se hizo presencia ante el H. Ayuntamiento para el cambio de Consejo.</a:t>
            </a:r>
          </a:p>
          <a:p>
            <a:r>
              <a:rPr lang="es-MX" dirty="0"/>
              <a:t>Asistencias telefónicas: Para asesoría a Direcciones 52 aproximadamente en materia de protección de datos personales. 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26993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715</TotalTime>
  <Words>791</Words>
  <Application>Microsoft Office PowerPoint</Application>
  <PresentationFormat>Personalizado</PresentationFormat>
  <Paragraphs>57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Faceta</vt:lpstr>
      <vt:lpstr>Reporte Unidad de Transparencia</vt:lpstr>
      <vt:lpstr>INDICE</vt:lpstr>
      <vt:lpstr>Presentación de PowerPoint</vt:lpstr>
      <vt:lpstr>Documentos Normativos, con respecto a este apartado y capacitaciones</vt:lpstr>
      <vt:lpstr> SOLICITUDES DE INFORMACIÓN</vt:lpstr>
      <vt:lpstr>Presentación de PowerPoint</vt:lpstr>
      <vt:lpstr>GRAFICA</vt:lpstr>
      <vt:lpstr>Recursos de revisión</vt:lpstr>
      <vt:lpstr>INFORME EJECUTIVO DE OTRAS ACTIVIDADES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Unidad de Transparencia</dc:title>
  <dc:creator>Coquis Gamiño</dc:creator>
  <cp:lastModifiedBy>coquis gamiño</cp:lastModifiedBy>
  <cp:revision>46</cp:revision>
  <cp:lastPrinted>2019-06-24T18:16:00Z</cp:lastPrinted>
  <dcterms:created xsi:type="dcterms:W3CDTF">2019-06-10T15:31:08Z</dcterms:created>
  <dcterms:modified xsi:type="dcterms:W3CDTF">2019-10-06T03:09:57Z</dcterms:modified>
</cp:coreProperties>
</file>