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C.P CARLOS SIERRA LOPEZ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smtClean="0"/>
            <a:t>C</a:t>
          </a:r>
          <a:r>
            <a:rPr lang="es-MX" sz="1400" dirty="0" smtClean="0"/>
            <a:t>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C.P. CRISTINA IRAZU FUENTES CISNEROS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ING. ANA LUZ IRAZU GARCIA GONZALEZ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JORGE LUIS TORRES DONATO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100" smtClean="0"/>
            <a:t>C.GABINO DE JESUS REYNOSO ZERMEÑO </a:t>
          </a:r>
          <a:endParaRPr lang="es-MX" sz="110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C.P. JOSE LUIS MENDOZA LOPEZ</a:t>
          </a:r>
          <a:endParaRPr lang="es-MX" sz="1400" dirty="0"/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ING. ULISES SEVILLANO SERRANO</a:t>
          </a:r>
          <a:endParaRPr lang="es-MX" sz="1200" dirty="0"/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dirty="0" smtClean="0"/>
            <a:t>CYNTHIA NOHEMI ORTIZ TORREZ</a:t>
          </a:r>
          <a:endParaRPr lang="es-MX" sz="1200" dirty="0"/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15913" custScaleY="296115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7420" custScaleY="288997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8737" custLinFactY="301126" custLinFactNeighborX="100000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0183" y="3692702"/>
          <a:ext cx="674013" cy="37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4"/>
              </a:lnTo>
              <a:lnTo>
                <a:pt x="674013" y="330884"/>
              </a:lnTo>
              <a:lnTo>
                <a:pt x="674013" y="37180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10805" y="3692702"/>
          <a:ext cx="579377" cy="359699"/>
        </a:xfrm>
        <a:custGeom>
          <a:avLst/>
          <a:gdLst/>
          <a:ahLst/>
          <a:cxnLst/>
          <a:rect l="0" t="0" r="0" b="0"/>
          <a:pathLst>
            <a:path>
              <a:moveTo>
                <a:pt x="579377" y="0"/>
              </a:moveTo>
              <a:lnTo>
                <a:pt x="579377" y="318776"/>
              </a:lnTo>
              <a:lnTo>
                <a:pt x="0" y="318776"/>
              </a:lnTo>
              <a:lnTo>
                <a:pt x="0" y="3596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57828" y="3692702"/>
          <a:ext cx="1832355" cy="371809"/>
        </a:xfrm>
        <a:custGeom>
          <a:avLst/>
          <a:gdLst/>
          <a:ahLst/>
          <a:cxnLst/>
          <a:rect l="0" t="0" r="0" b="0"/>
          <a:pathLst>
            <a:path>
              <a:moveTo>
                <a:pt x="1832355" y="0"/>
              </a:moveTo>
              <a:lnTo>
                <a:pt x="1832355" y="330886"/>
              </a:lnTo>
              <a:lnTo>
                <a:pt x="0" y="330886"/>
              </a:lnTo>
              <a:lnTo>
                <a:pt x="0" y="37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50855" y="2236873"/>
          <a:ext cx="4839327" cy="88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230"/>
              </a:lnTo>
              <a:lnTo>
                <a:pt x="4839327" y="848230"/>
              </a:lnTo>
              <a:lnTo>
                <a:pt x="4839327" y="88915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50855" y="2236873"/>
          <a:ext cx="3023377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57"/>
              </a:lnTo>
              <a:lnTo>
                <a:pt x="3023377" y="857657"/>
              </a:lnTo>
              <a:lnTo>
                <a:pt x="3023377" y="8985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50855" y="2236873"/>
          <a:ext cx="1282878" cy="897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822"/>
              </a:lnTo>
              <a:lnTo>
                <a:pt x="1282878" y="856822"/>
              </a:lnTo>
              <a:lnTo>
                <a:pt x="1282878" y="897746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372993" y="3739287"/>
          <a:ext cx="91440" cy="321809"/>
        </a:xfrm>
        <a:custGeom>
          <a:avLst/>
          <a:gdLst/>
          <a:ahLst/>
          <a:cxnLst/>
          <a:rect l="0" t="0" r="0" b="0"/>
          <a:pathLst>
            <a:path>
              <a:moveTo>
                <a:pt x="47701" y="0"/>
              </a:moveTo>
              <a:lnTo>
                <a:pt x="47701" y="280886"/>
              </a:lnTo>
              <a:lnTo>
                <a:pt x="45720" y="280886"/>
              </a:lnTo>
              <a:lnTo>
                <a:pt x="45720" y="32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20695" y="2236873"/>
          <a:ext cx="530160" cy="907157"/>
        </a:xfrm>
        <a:custGeom>
          <a:avLst/>
          <a:gdLst/>
          <a:ahLst/>
          <a:cxnLst/>
          <a:rect l="0" t="0" r="0" b="0"/>
          <a:pathLst>
            <a:path>
              <a:moveTo>
                <a:pt x="530160" y="0"/>
              </a:moveTo>
              <a:lnTo>
                <a:pt x="530160" y="866234"/>
              </a:lnTo>
              <a:lnTo>
                <a:pt x="0" y="866234"/>
              </a:lnTo>
              <a:lnTo>
                <a:pt x="0" y="90715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18422" y="2236873"/>
          <a:ext cx="2432433" cy="897361"/>
        </a:xfrm>
        <a:custGeom>
          <a:avLst/>
          <a:gdLst/>
          <a:ahLst/>
          <a:cxnLst/>
          <a:rect l="0" t="0" r="0" b="0"/>
          <a:pathLst>
            <a:path>
              <a:moveTo>
                <a:pt x="2432433" y="0"/>
              </a:moveTo>
              <a:lnTo>
                <a:pt x="2432433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01866" y="3752652"/>
          <a:ext cx="807405" cy="27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1"/>
              </a:lnTo>
              <a:lnTo>
                <a:pt x="807405" y="237271"/>
              </a:lnTo>
              <a:lnTo>
                <a:pt x="807405" y="27819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08340" y="3752652"/>
          <a:ext cx="793525" cy="278096"/>
        </a:xfrm>
        <a:custGeom>
          <a:avLst/>
          <a:gdLst/>
          <a:ahLst/>
          <a:cxnLst/>
          <a:rect l="0" t="0" r="0" b="0"/>
          <a:pathLst>
            <a:path>
              <a:moveTo>
                <a:pt x="793525" y="0"/>
              </a:moveTo>
              <a:lnTo>
                <a:pt x="793525" y="237173"/>
              </a:lnTo>
              <a:lnTo>
                <a:pt x="0" y="237173"/>
              </a:lnTo>
              <a:lnTo>
                <a:pt x="0" y="27809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01866" y="2236873"/>
          <a:ext cx="4348989" cy="897361"/>
        </a:xfrm>
        <a:custGeom>
          <a:avLst/>
          <a:gdLst/>
          <a:ahLst/>
          <a:cxnLst/>
          <a:rect l="0" t="0" r="0" b="0"/>
          <a:pathLst>
            <a:path>
              <a:moveTo>
                <a:pt x="4348989" y="0"/>
              </a:moveTo>
              <a:lnTo>
                <a:pt x="4348989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21616" y="1609043"/>
          <a:ext cx="1658478" cy="6278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74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C.P CARLOS SIERRA LOPEZ</a:t>
          </a:r>
          <a:endParaRPr lang="es-MX" sz="1600" kern="1200" dirty="0"/>
        </a:p>
      </dsp:txBody>
      <dsp:txXfrm>
        <a:off x="5121616" y="1609043"/>
        <a:ext cx="1658478" cy="627829"/>
      </dsp:txXfrm>
    </dsp:sp>
    <dsp:sp modelId="{179032E1-F66F-451E-9D7F-021C7969BF54}">
      <dsp:nvSpPr>
        <dsp:cNvPr id="0" name=""/>
        <dsp:cNvSpPr/>
      </dsp:nvSpPr>
      <dsp:spPr>
        <a:xfrm>
          <a:off x="5902828" y="2115624"/>
          <a:ext cx="883739" cy="286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02828" y="2115624"/>
        <a:ext cx="883739" cy="286372"/>
      </dsp:txXfrm>
    </dsp:sp>
    <dsp:sp modelId="{9F7209AA-A554-4EB1-B4A4-BAFEF389243F}">
      <dsp:nvSpPr>
        <dsp:cNvPr id="0" name=""/>
        <dsp:cNvSpPr/>
      </dsp:nvSpPr>
      <dsp:spPr>
        <a:xfrm>
          <a:off x="770777" y="3134235"/>
          <a:ext cx="1662177" cy="6184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JOSE LUIS MENDOZA LOPEZ</a:t>
          </a:r>
          <a:endParaRPr lang="es-MX" sz="1400" kern="1200" dirty="0"/>
        </a:p>
      </dsp:txBody>
      <dsp:txXfrm>
        <a:off x="770777" y="3134235"/>
        <a:ext cx="1662177" cy="618416"/>
      </dsp:txXfrm>
    </dsp:sp>
    <dsp:sp modelId="{5AAB8381-9535-4012-B5CC-24108E7D2204}">
      <dsp:nvSpPr>
        <dsp:cNvPr id="0" name=""/>
        <dsp:cNvSpPr/>
      </dsp:nvSpPr>
      <dsp:spPr>
        <a:xfrm>
          <a:off x="1633568" y="3613064"/>
          <a:ext cx="856460" cy="280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33568" y="3613064"/>
        <a:ext cx="856460" cy="280449"/>
      </dsp:txXfrm>
    </dsp:sp>
    <dsp:sp modelId="{B4626076-9285-4CC8-8F1F-09BDF756081B}">
      <dsp:nvSpPr>
        <dsp:cNvPr id="0" name=""/>
        <dsp:cNvSpPr/>
      </dsp:nvSpPr>
      <dsp:spPr>
        <a:xfrm>
          <a:off x="103908" y="4030748"/>
          <a:ext cx="1408864" cy="5193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C.GABINO DE JESUS REYNOSO ZERMEÑO </a:t>
          </a:r>
          <a:endParaRPr lang="es-MX" sz="1100" kern="1200" dirty="0"/>
        </a:p>
      </dsp:txBody>
      <dsp:txXfrm>
        <a:off x="103908" y="4030748"/>
        <a:ext cx="1408864" cy="519340"/>
      </dsp:txXfrm>
    </dsp:sp>
    <dsp:sp modelId="{30D57A36-CD69-4340-B282-C42246DD3912}">
      <dsp:nvSpPr>
        <dsp:cNvPr id="0" name=""/>
        <dsp:cNvSpPr/>
      </dsp:nvSpPr>
      <dsp:spPr>
        <a:xfrm>
          <a:off x="630556" y="4527290"/>
          <a:ext cx="903964" cy="300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ARCHIVO</a:t>
          </a:r>
          <a:endParaRPr lang="es-MX" sz="900" kern="1200" dirty="0"/>
        </a:p>
      </dsp:txBody>
      <dsp:txXfrm>
        <a:off x="630556" y="4527290"/>
        <a:ext cx="903964" cy="300970"/>
      </dsp:txXfrm>
    </dsp:sp>
    <dsp:sp modelId="{E14F3DBD-2EE0-479C-BFE2-78076C7E73BD}">
      <dsp:nvSpPr>
        <dsp:cNvPr id="0" name=""/>
        <dsp:cNvSpPr/>
      </dsp:nvSpPr>
      <dsp:spPr>
        <a:xfrm>
          <a:off x="1685350" y="4030846"/>
          <a:ext cx="1447843" cy="5068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685350" y="4030846"/>
        <a:ext cx="1447843" cy="506856"/>
      </dsp:txXfrm>
    </dsp:sp>
    <dsp:sp modelId="{4CBDD16D-A23B-4C0A-AEA8-2ECAEB20E501}">
      <dsp:nvSpPr>
        <dsp:cNvPr id="0" name=""/>
        <dsp:cNvSpPr/>
      </dsp:nvSpPr>
      <dsp:spPr>
        <a:xfrm>
          <a:off x="2292431" y="4445446"/>
          <a:ext cx="874206" cy="26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292431" y="4445446"/>
        <a:ext cx="874206" cy="260635"/>
      </dsp:txXfrm>
    </dsp:sp>
    <dsp:sp modelId="{12EB1961-C64B-42C2-9146-81326ECB95EE}">
      <dsp:nvSpPr>
        <dsp:cNvPr id="0" name=""/>
        <dsp:cNvSpPr/>
      </dsp:nvSpPr>
      <dsp:spPr>
        <a:xfrm>
          <a:off x="2667396" y="3134235"/>
          <a:ext cx="1702050" cy="645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C</a:t>
          </a:r>
          <a:r>
            <a:rPr lang="es-MX" sz="1400" kern="1200" dirty="0" smtClean="0"/>
            <a:t>. JUANA LOPEZ ZENDEJAZ</a:t>
          </a:r>
          <a:endParaRPr lang="es-MX" sz="1400" kern="1200" dirty="0"/>
        </a:p>
      </dsp:txBody>
      <dsp:txXfrm>
        <a:off x="2667396" y="3134235"/>
        <a:ext cx="1702050" cy="645001"/>
      </dsp:txXfrm>
    </dsp:sp>
    <dsp:sp modelId="{77ABEAF9-BDD5-4F27-8DF5-B7C3BD62F2AD}">
      <dsp:nvSpPr>
        <dsp:cNvPr id="0" name=""/>
        <dsp:cNvSpPr/>
      </dsp:nvSpPr>
      <dsp:spPr>
        <a:xfrm>
          <a:off x="3611905" y="3623413"/>
          <a:ext cx="875365" cy="298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11905" y="3623413"/>
        <a:ext cx="875365" cy="298671"/>
      </dsp:txXfrm>
    </dsp:sp>
    <dsp:sp modelId="{306BF45B-78F0-49B8-9CC9-D1B623D7C330}">
      <dsp:nvSpPr>
        <dsp:cNvPr id="0" name=""/>
        <dsp:cNvSpPr/>
      </dsp:nvSpPr>
      <dsp:spPr>
        <a:xfrm>
          <a:off x="4561868" y="3144030"/>
          <a:ext cx="1717653" cy="595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CRISTINA IRAZU FUENTES CISNEROS	</a:t>
          </a:r>
          <a:endParaRPr lang="es-MX" sz="1400" kern="1200" dirty="0"/>
        </a:p>
      </dsp:txBody>
      <dsp:txXfrm>
        <a:off x="4561868" y="3144030"/>
        <a:ext cx="1717653" cy="595257"/>
      </dsp:txXfrm>
    </dsp:sp>
    <dsp:sp modelId="{8712A592-0F02-4228-AC40-BB1AFDAB44FB}">
      <dsp:nvSpPr>
        <dsp:cNvPr id="0" name=""/>
        <dsp:cNvSpPr/>
      </dsp:nvSpPr>
      <dsp:spPr>
        <a:xfrm>
          <a:off x="5419519" y="3602967"/>
          <a:ext cx="911824" cy="308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19519" y="3602967"/>
        <a:ext cx="911824" cy="308675"/>
      </dsp:txXfrm>
    </dsp:sp>
    <dsp:sp modelId="{0D3C0A79-4123-416C-AA67-3719CED1646A}">
      <dsp:nvSpPr>
        <dsp:cNvPr id="0" name=""/>
        <dsp:cNvSpPr/>
      </dsp:nvSpPr>
      <dsp:spPr>
        <a:xfrm>
          <a:off x="4690356" y="4061097"/>
          <a:ext cx="1456714" cy="5617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ULISES SEVILLANO SERRANO</a:t>
          </a:r>
          <a:endParaRPr lang="es-MX" sz="1200" kern="1200" dirty="0"/>
        </a:p>
      </dsp:txBody>
      <dsp:txXfrm>
        <a:off x="4690356" y="4061097"/>
        <a:ext cx="1456714" cy="561781"/>
      </dsp:txXfrm>
    </dsp:sp>
    <dsp:sp modelId="{40E47196-B178-4B8E-BFCC-CC5FDD4BA03B}">
      <dsp:nvSpPr>
        <dsp:cNvPr id="0" name=""/>
        <dsp:cNvSpPr/>
      </dsp:nvSpPr>
      <dsp:spPr>
        <a:xfrm>
          <a:off x="5094858" y="4529298"/>
          <a:ext cx="1104072" cy="36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094858" y="4529298"/>
        <a:ext cx="1104072" cy="369944"/>
      </dsp:txXfrm>
    </dsp:sp>
    <dsp:sp modelId="{1F761AE6-1807-4C1E-9B1E-6361AE32BA8C}">
      <dsp:nvSpPr>
        <dsp:cNvPr id="0" name=""/>
        <dsp:cNvSpPr/>
      </dsp:nvSpPr>
      <dsp:spPr>
        <a:xfrm>
          <a:off x="6435823" y="3134619"/>
          <a:ext cx="1595821" cy="5456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ANA LUZ IRAZU GARCIA GONZALEZ</a:t>
          </a:r>
          <a:endParaRPr lang="es-MX" sz="1200" kern="1200" dirty="0"/>
        </a:p>
      </dsp:txBody>
      <dsp:txXfrm>
        <a:off x="6435823" y="3134619"/>
        <a:ext cx="1595821" cy="545670"/>
      </dsp:txXfrm>
    </dsp:sp>
    <dsp:sp modelId="{722899FD-AC12-44CC-AFED-280B41F61165}">
      <dsp:nvSpPr>
        <dsp:cNvPr id="0" name=""/>
        <dsp:cNvSpPr/>
      </dsp:nvSpPr>
      <dsp:spPr>
        <a:xfrm>
          <a:off x="7201674" y="3581664"/>
          <a:ext cx="863216" cy="333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01674" y="3581664"/>
        <a:ext cx="863216" cy="333362"/>
      </dsp:txXfrm>
    </dsp:sp>
    <dsp:sp modelId="{08CEF1D0-03AB-4D9D-98A4-9034C7492EDD}">
      <dsp:nvSpPr>
        <dsp:cNvPr id="0" name=""/>
        <dsp:cNvSpPr/>
      </dsp:nvSpPr>
      <dsp:spPr>
        <a:xfrm>
          <a:off x="8202884" y="3135454"/>
          <a:ext cx="1542697" cy="574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JORGE LUIS TORRES DONATO</a:t>
          </a:r>
          <a:endParaRPr lang="es-MX" sz="1200" kern="1200" dirty="0"/>
        </a:p>
      </dsp:txBody>
      <dsp:txXfrm>
        <a:off x="8202884" y="3135454"/>
        <a:ext cx="1542697" cy="574537"/>
      </dsp:txXfrm>
    </dsp:sp>
    <dsp:sp modelId="{7F0C6248-ADA0-4DA7-A03C-9513F884CA20}">
      <dsp:nvSpPr>
        <dsp:cNvPr id="0" name=""/>
        <dsp:cNvSpPr/>
      </dsp:nvSpPr>
      <dsp:spPr>
        <a:xfrm>
          <a:off x="8861496" y="3589279"/>
          <a:ext cx="940493" cy="24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61496" y="3589279"/>
        <a:ext cx="940493" cy="244530"/>
      </dsp:txXfrm>
    </dsp:sp>
    <dsp:sp modelId="{3FA04798-B7C1-43C2-A0AE-BDB0D1C0C246}">
      <dsp:nvSpPr>
        <dsp:cNvPr id="0" name=""/>
        <dsp:cNvSpPr/>
      </dsp:nvSpPr>
      <dsp:spPr>
        <a:xfrm>
          <a:off x="9990690" y="3126027"/>
          <a:ext cx="1598985" cy="566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9990690" y="3126027"/>
        <a:ext cx="1598985" cy="566674"/>
      </dsp:txXfrm>
    </dsp:sp>
    <dsp:sp modelId="{15EDF1ED-0B3A-4CD4-BF79-72DE84789A46}">
      <dsp:nvSpPr>
        <dsp:cNvPr id="0" name=""/>
        <dsp:cNvSpPr/>
      </dsp:nvSpPr>
      <dsp:spPr>
        <a:xfrm>
          <a:off x="10863120" y="3569218"/>
          <a:ext cx="775308" cy="1992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63120" y="3569218"/>
        <a:ext cx="775308" cy="199252"/>
      </dsp:txXfrm>
    </dsp:sp>
    <dsp:sp modelId="{F8FB5052-D4D9-4C40-A5E6-E002506DFE0E}">
      <dsp:nvSpPr>
        <dsp:cNvPr id="0" name=""/>
        <dsp:cNvSpPr/>
      </dsp:nvSpPr>
      <dsp:spPr>
        <a:xfrm>
          <a:off x="8364856" y="4064511"/>
          <a:ext cx="1185942" cy="6223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64856" y="4064511"/>
        <a:ext cx="1185942" cy="622315"/>
      </dsp:txXfrm>
    </dsp:sp>
    <dsp:sp modelId="{2EFEFC4E-5B5B-4B74-A35A-DB48D016199C}">
      <dsp:nvSpPr>
        <dsp:cNvPr id="0" name=""/>
        <dsp:cNvSpPr/>
      </dsp:nvSpPr>
      <dsp:spPr>
        <a:xfrm>
          <a:off x="8797601" y="4587651"/>
          <a:ext cx="734651" cy="2339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8797601" y="4587651"/>
        <a:ext cx="734651" cy="233939"/>
      </dsp:txXfrm>
    </dsp:sp>
    <dsp:sp modelId="{17391761-AA64-498C-B507-578EA9C07CA1}">
      <dsp:nvSpPr>
        <dsp:cNvPr id="0" name=""/>
        <dsp:cNvSpPr/>
      </dsp:nvSpPr>
      <dsp:spPr>
        <a:xfrm>
          <a:off x="9641060" y="4052401"/>
          <a:ext cx="1139491" cy="650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kern="1200" dirty="0" smtClean="0"/>
            <a:t>CYNTHIA NOHEMI ORTIZ TORREZ</a:t>
          </a:r>
          <a:endParaRPr lang="es-MX" sz="1200" kern="1200" dirty="0"/>
        </a:p>
      </dsp:txBody>
      <dsp:txXfrm>
        <a:off x="9641060" y="4052401"/>
        <a:ext cx="1139491" cy="650684"/>
      </dsp:txXfrm>
    </dsp:sp>
    <dsp:sp modelId="{83E3CBEB-1A23-418F-A33E-18D2193C290E}">
      <dsp:nvSpPr>
        <dsp:cNvPr id="0" name=""/>
        <dsp:cNvSpPr/>
      </dsp:nvSpPr>
      <dsp:spPr>
        <a:xfrm>
          <a:off x="10109409" y="4614759"/>
          <a:ext cx="652282" cy="265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09409" y="4614759"/>
        <a:ext cx="652282" cy="265172"/>
      </dsp:txXfrm>
    </dsp:sp>
    <dsp:sp modelId="{094A39EE-57CF-4E92-BF54-6CBE77755638}">
      <dsp:nvSpPr>
        <dsp:cNvPr id="0" name=""/>
        <dsp:cNvSpPr/>
      </dsp:nvSpPr>
      <dsp:spPr>
        <a:xfrm>
          <a:off x="10849251" y="4064510"/>
          <a:ext cx="1229891" cy="622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49251" y="4064510"/>
        <a:ext cx="1229891" cy="622806"/>
      </dsp:txXfrm>
    </dsp:sp>
    <dsp:sp modelId="{213C7F16-483A-4C96-9B55-EC9C86E98CD3}">
      <dsp:nvSpPr>
        <dsp:cNvPr id="0" name=""/>
        <dsp:cNvSpPr/>
      </dsp:nvSpPr>
      <dsp:spPr>
        <a:xfrm>
          <a:off x="11409332" y="4686076"/>
          <a:ext cx="637630" cy="266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09332" y="4686076"/>
        <a:ext cx="637630" cy="266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4359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111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19</cp:revision>
  <dcterms:created xsi:type="dcterms:W3CDTF">2019-03-25T19:36:35Z</dcterms:created>
  <dcterms:modified xsi:type="dcterms:W3CDTF">2019-10-08T19:29:03Z</dcterms:modified>
</cp:coreProperties>
</file>