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71F16-0503-4C90-80EC-7290C0313C3B}" type="doc">
      <dgm:prSet loTypeId="urn:microsoft.com/office/officeart/2008/layout/NameandTitleOrganizationalChart" loCatId="hierarchy" qsTypeId="urn:microsoft.com/office/officeart/2005/8/quickstyle/3d3" qsCatId="3D" csTypeId="urn:microsoft.com/office/officeart/2005/8/colors/accent6_2" csCatId="accent6" phldr="1"/>
      <dgm:spPr/>
      <dgm:t>
        <a:bodyPr/>
        <a:lstStyle/>
        <a:p>
          <a:endParaRPr lang="es-MX"/>
        </a:p>
      </dgm:t>
    </dgm:pt>
    <dgm:pt modelId="{2C5C9187-E02F-429C-AD98-32D204BDFE59}">
      <dgm:prSet phldrT="[Texto]" custT="1"/>
      <dgm:spPr/>
      <dgm:t>
        <a:bodyPr/>
        <a:lstStyle/>
        <a:p>
          <a:r>
            <a:rPr lang="es-MX" sz="1600" dirty="0" smtClean="0"/>
            <a:t> C.P CARLOS SIERRA LOPEZ</a:t>
          </a:r>
          <a:endParaRPr lang="es-MX" sz="1600" dirty="0"/>
        </a:p>
      </dgm:t>
    </dgm:pt>
    <dgm:pt modelId="{70084CFF-2306-4870-B453-2EE5A9FFDD9C}" type="parTrans" cxnId="{9EA8662A-262F-40FB-9B27-6B34DECECB94}">
      <dgm:prSet/>
      <dgm:spPr/>
      <dgm:t>
        <a:bodyPr/>
        <a:lstStyle/>
        <a:p>
          <a:endParaRPr lang="es-MX"/>
        </a:p>
      </dgm:t>
    </dgm:pt>
    <dgm:pt modelId="{137AC30A-3CE1-42EF-9B50-DE1D0756110B}" type="sibTrans" cxnId="{9EA8662A-262F-40FB-9B27-6B34DECECB94}">
      <dgm:prSet custT="1"/>
      <dgm:spPr/>
      <dgm:t>
        <a:bodyPr/>
        <a:lstStyle/>
        <a:p>
          <a:r>
            <a:rPr lang="es-MX" sz="1100" dirty="0" smtClean="0"/>
            <a:t>TESORERO MUNICIPAL</a:t>
          </a:r>
          <a:endParaRPr lang="es-MX" sz="1100" dirty="0"/>
        </a:p>
      </dgm:t>
    </dgm:pt>
    <dgm:pt modelId="{7CED7A48-AD06-4DA1-8098-4E2C21950BC8}">
      <dgm:prSet phldrT="[Texto]" custT="1"/>
      <dgm:spPr/>
      <dgm:t>
        <a:bodyPr/>
        <a:lstStyle/>
        <a:p>
          <a:r>
            <a:rPr lang="es-MX" sz="1200" dirty="0" smtClean="0"/>
            <a:t>C. SANDRA FABIOLA ACEVEZ  LEON</a:t>
          </a:r>
          <a:endParaRPr lang="es-MX" sz="1200" dirty="0"/>
        </a:p>
      </dgm:t>
    </dgm:pt>
    <dgm:pt modelId="{F70939F2-A58D-4E9D-B1D2-3A67574E47C9}" type="parTrans" cxnId="{731E6CF0-424D-45BC-B0A6-E18EC3AC2E17}">
      <dgm:prSet/>
      <dgm:spPr/>
      <dgm:t>
        <a:bodyPr/>
        <a:lstStyle/>
        <a:p>
          <a:endParaRPr lang="es-MX"/>
        </a:p>
      </dgm:t>
    </dgm:pt>
    <dgm:pt modelId="{CF558CCB-9587-42F8-8B22-6AFC5BD06779}" type="sibTrans" cxnId="{731E6CF0-424D-45BC-B0A6-E18EC3AC2E17}">
      <dgm:prSet custT="1"/>
      <dgm:spPr/>
      <dgm:t>
        <a:bodyPr/>
        <a:lstStyle/>
        <a:p>
          <a:r>
            <a:rPr lang="es-MX" sz="1000" dirty="0" smtClean="0"/>
            <a:t>AUXILIAR OPERATIVO</a:t>
          </a:r>
          <a:endParaRPr lang="es-MX" sz="1000" dirty="0"/>
        </a:p>
      </dgm:t>
    </dgm:pt>
    <dgm:pt modelId="{9C0EE86B-8571-43BD-9C50-A10BD79DD560}">
      <dgm:prSet phldrT="[Texto]" custT="1"/>
      <dgm:spPr/>
      <dgm:t>
        <a:bodyPr/>
        <a:lstStyle/>
        <a:p>
          <a:r>
            <a:rPr lang="es-MX" sz="1400" smtClean="0"/>
            <a:t>C</a:t>
          </a:r>
          <a:r>
            <a:rPr lang="es-MX" sz="1400" dirty="0" smtClean="0"/>
            <a:t>. JUANA LOPEZ ZENDEJAZ</a:t>
          </a:r>
          <a:endParaRPr lang="es-MX" sz="1400" dirty="0"/>
        </a:p>
      </dgm:t>
    </dgm:pt>
    <dgm:pt modelId="{AA37ACD2-A5FE-475B-ACFD-3BEEA7BA0927}" type="parTrans" cxnId="{F71DB33B-6DBA-4A28-BBC5-E8C86AB5D883}">
      <dgm:prSet/>
      <dgm:spPr/>
      <dgm:t>
        <a:bodyPr/>
        <a:lstStyle/>
        <a:p>
          <a:endParaRPr lang="es-MX"/>
        </a:p>
      </dgm:t>
    </dgm:pt>
    <dgm:pt modelId="{1062EEFB-61EF-4D2A-9739-E9825D0B319C}" type="sibTrans" cxnId="{F71DB33B-6DBA-4A28-BBC5-E8C86AB5D883}">
      <dgm:prSet/>
      <dgm:spPr/>
      <dgm:t>
        <a:bodyPr/>
        <a:lstStyle/>
        <a:p>
          <a:r>
            <a:rPr lang="es-MX" dirty="0" smtClean="0"/>
            <a:t>ENCARGADA DE EGRESOS</a:t>
          </a:r>
          <a:endParaRPr lang="es-MX" dirty="0"/>
        </a:p>
      </dgm:t>
    </dgm:pt>
    <dgm:pt modelId="{B7217C4B-0F2A-48FD-98A9-72A2AE1F6568}">
      <dgm:prSet phldrT="[Texto]" custT="1"/>
      <dgm:spPr/>
      <dgm:t>
        <a:bodyPr/>
        <a:lstStyle/>
        <a:p>
          <a:pPr algn="ctr"/>
          <a:r>
            <a:rPr lang="es-MX" sz="1400" dirty="0" smtClean="0"/>
            <a:t>C.P. CRISTINA IRAZU FUENTES CISNEROS	</a:t>
          </a:r>
          <a:endParaRPr lang="es-MX" sz="1400" dirty="0"/>
        </a:p>
      </dgm:t>
    </dgm:pt>
    <dgm:pt modelId="{2AA267B1-C347-46AE-A843-6B2C32B77EF4}" type="parTrans" cxnId="{B895AE39-E5A4-4156-AAF0-DCF6EC46C894}">
      <dgm:prSet/>
      <dgm:spPr/>
      <dgm:t>
        <a:bodyPr/>
        <a:lstStyle/>
        <a:p>
          <a:endParaRPr lang="es-MX"/>
        </a:p>
      </dgm:t>
    </dgm:pt>
    <dgm:pt modelId="{FA6AFD31-C62D-4B4B-BFC4-96AE22AD7296}" type="sibTrans" cxnId="{B895AE39-E5A4-4156-AAF0-DCF6EC46C894}">
      <dgm:prSet custT="1"/>
      <dgm:spPr/>
      <dgm:t>
        <a:bodyPr/>
        <a:lstStyle/>
        <a:p>
          <a:r>
            <a:rPr lang="es-MX" sz="900" dirty="0" smtClean="0"/>
            <a:t>COORDINADOR ADMINISTRATIVO</a:t>
          </a:r>
          <a:endParaRPr lang="es-MX" sz="900" dirty="0"/>
        </a:p>
      </dgm:t>
    </dgm:pt>
    <dgm:pt modelId="{FBC13C1E-5172-4BDE-89BF-9D4E20DF6CAF}">
      <dgm:prSet/>
      <dgm:spPr/>
      <dgm:t>
        <a:bodyPr/>
        <a:lstStyle/>
        <a:p>
          <a:r>
            <a:rPr lang="es-MX" dirty="0" smtClean="0"/>
            <a:t>C. MA CONCEPCION HERNANDEZ ZARAGOZA</a:t>
          </a:r>
          <a:endParaRPr lang="es-MX" dirty="0"/>
        </a:p>
      </dgm:t>
    </dgm:pt>
    <dgm:pt modelId="{FB9A0817-12CA-4A1A-BDA3-7A55DE4FA09D}" type="parTrans" cxnId="{B0A3B38E-752D-42D7-9545-47E2733F4BF4}">
      <dgm:prSet/>
      <dgm:spPr/>
      <dgm:t>
        <a:bodyPr/>
        <a:lstStyle/>
        <a:p>
          <a:endParaRPr lang="es-MX"/>
        </a:p>
      </dgm:t>
    </dgm:pt>
    <dgm:pt modelId="{12371321-7721-40CA-92D4-285890E6C098}" type="sibTrans" cxnId="{B0A3B38E-752D-42D7-9545-47E2733F4BF4}">
      <dgm:prSet/>
      <dgm:spPr/>
      <dgm:t>
        <a:bodyPr/>
        <a:lstStyle/>
        <a:p>
          <a:r>
            <a:rPr lang="es-MX" dirty="0" smtClean="0"/>
            <a:t>AUXILIAR DE INGRESOS</a:t>
          </a:r>
          <a:endParaRPr lang="es-MX" dirty="0"/>
        </a:p>
      </dgm:t>
    </dgm:pt>
    <dgm:pt modelId="{11E4FD40-FDB6-42E9-8B32-9DFBB25D85FC}">
      <dgm:prSet custT="1"/>
      <dgm:spPr/>
      <dgm:t>
        <a:bodyPr/>
        <a:lstStyle/>
        <a:p>
          <a:r>
            <a:rPr lang="es-MX" sz="1200" dirty="0" smtClean="0"/>
            <a:t>ING. ANA LUZ IRAZU GARCIA GONZALEZ</a:t>
          </a:r>
          <a:endParaRPr lang="es-MX" sz="1200" dirty="0"/>
        </a:p>
      </dgm:t>
    </dgm:pt>
    <dgm:pt modelId="{7677D977-2117-4E51-925A-F83FED3D56A4}" type="parTrans" cxnId="{A204C1CE-6903-4154-A6BD-1FA432CD12B7}">
      <dgm:prSet/>
      <dgm:spPr/>
      <dgm:t>
        <a:bodyPr/>
        <a:lstStyle/>
        <a:p>
          <a:endParaRPr lang="es-MX"/>
        </a:p>
      </dgm:t>
    </dgm:pt>
    <dgm:pt modelId="{8AA135CE-F030-4D84-9289-909CB0A7112B}" type="sibTrans" cxnId="{A204C1CE-6903-4154-A6BD-1FA432CD12B7}">
      <dgm:prSet/>
      <dgm:spPr/>
      <dgm:t>
        <a:bodyPr/>
        <a:lstStyle/>
        <a:p>
          <a:r>
            <a:rPr lang="es-MX" dirty="0" smtClean="0"/>
            <a:t>ENCARAGA DE INVENTARIOS</a:t>
          </a:r>
          <a:endParaRPr lang="es-MX" dirty="0"/>
        </a:p>
      </dgm:t>
    </dgm:pt>
    <dgm:pt modelId="{6C732C89-4618-4FAB-B5C4-2214997EDD25}">
      <dgm:prSet custT="1"/>
      <dgm:spPr/>
      <dgm:t>
        <a:bodyPr/>
        <a:lstStyle/>
        <a:p>
          <a:r>
            <a:rPr lang="es-MX" sz="1200" dirty="0" smtClean="0"/>
            <a:t>C.P. JORGE LUIS TORRES DONATO</a:t>
          </a:r>
          <a:endParaRPr lang="es-MX" sz="1200" dirty="0"/>
        </a:p>
      </dgm:t>
    </dgm:pt>
    <dgm:pt modelId="{74068F2F-97C9-403B-ABA2-3A24CC5F239A}" type="parTrans" cxnId="{9775104D-BCA8-45B6-A86B-02E96965E0C1}">
      <dgm:prSet/>
      <dgm:spPr/>
      <dgm:t>
        <a:bodyPr/>
        <a:lstStyle/>
        <a:p>
          <a:endParaRPr lang="es-MX"/>
        </a:p>
      </dgm:t>
    </dgm:pt>
    <dgm:pt modelId="{EEC33C7F-A80C-49E6-B34C-DC67CB660F87}" type="sibTrans" cxnId="{9775104D-BCA8-45B6-A86B-02E96965E0C1}">
      <dgm:prSet custT="1"/>
      <dgm:spPr/>
      <dgm:t>
        <a:bodyPr/>
        <a:lstStyle/>
        <a:p>
          <a:r>
            <a:rPr lang="es-MX" sz="1000" dirty="0" smtClean="0"/>
            <a:t>ENCARGADO MODULO RIF</a:t>
          </a:r>
          <a:endParaRPr lang="es-MX" sz="1000" dirty="0"/>
        </a:p>
      </dgm:t>
    </dgm:pt>
    <dgm:pt modelId="{86D31761-12E0-47D3-82D3-E2FA770244C5}">
      <dgm:prSet phldrT="[Texto]" custT="1"/>
      <dgm:spPr/>
      <dgm:t>
        <a:bodyPr/>
        <a:lstStyle/>
        <a:p>
          <a:r>
            <a:rPr lang="es-MX" sz="1100" smtClean="0"/>
            <a:t>C.GABINO DE JESUS REYNOSO ZERMEÑO </a:t>
          </a:r>
          <a:endParaRPr lang="es-MX" sz="1100" dirty="0"/>
        </a:p>
      </dgm:t>
    </dgm:pt>
    <dgm:pt modelId="{807791FF-8A26-4DD5-8CEE-EBF6ADDB2F4D}" type="parTrans" cxnId="{C9CDDA4C-3A93-460D-996F-5283AD6F17A8}">
      <dgm:prSet/>
      <dgm:spPr/>
      <dgm:t>
        <a:bodyPr/>
        <a:lstStyle/>
        <a:p>
          <a:endParaRPr lang="es-MX"/>
        </a:p>
      </dgm:t>
    </dgm:pt>
    <dgm:pt modelId="{D35345F2-1F63-4074-8E18-FDA85CCECAC1}" type="sibTrans" cxnId="{C9CDDA4C-3A93-460D-996F-5283AD6F17A8}">
      <dgm:prSet/>
      <dgm:spPr/>
      <dgm:t>
        <a:bodyPr/>
        <a:lstStyle/>
        <a:p>
          <a:r>
            <a:rPr lang="es-MX" dirty="0" smtClean="0"/>
            <a:t>ENCARGADA DE ARCHIVO</a:t>
          </a:r>
          <a:endParaRPr lang="es-MX" dirty="0"/>
        </a:p>
      </dgm:t>
    </dgm:pt>
    <dgm:pt modelId="{E36EB747-22FF-41D2-90F0-99725D243927}">
      <dgm:prSet phldrT="[Texto]" custT="1"/>
      <dgm:spPr/>
      <dgm:t>
        <a:bodyPr/>
        <a:lstStyle/>
        <a:p>
          <a:r>
            <a:rPr lang="es-MX" sz="1400" dirty="0" smtClean="0"/>
            <a:t>C.P. JOSE LUIS MENDOZA LOPEZ</a:t>
          </a:r>
          <a:endParaRPr lang="es-MX" sz="1400" dirty="0"/>
        </a:p>
      </dgm:t>
    </dgm:pt>
    <dgm:pt modelId="{3C978266-491B-43BB-9EAE-193B8EDAEFD5}" type="parTrans" cxnId="{117E17D0-BF33-4F45-8E65-4D0739E0AF4D}">
      <dgm:prSet/>
      <dgm:spPr/>
      <dgm:t>
        <a:bodyPr/>
        <a:lstStyle/>
        <a:p>
          <a:endParaRPr lang="es-MX"/>
        </a:p>
      </dgm:t>
    </dgm:pt>
    <dgm:pt modelId="{8C969D97-F1EA-418F-9626-511E10A83A7B}" type="sibTrans" cxnId="{117E17D0-BF33-4F45-8E65-4D0739E0AF4D}">
      <dgm:prSet/>
      <dgm:spPr/>
      <dgm:t>
        <a:bodyPr/>
        <a:lstStyle/>
        <a:p>
          <a:r>
            <a:rPr lang="es-MX" dirty="0" smtClean="0"/>
            <a:t>JEFE DE CONTABILIDAD</a:t>
          </a:r>
          <a:endParaRPr lang="es-MX" dirty="0"/>
        </a:p>
      </dgm:t>
    </dgm:pt>
    <dgm:pt modelId="{31AE2A38-0624-4FDC-8148-8B16FBBEFBFA}">
      <dgm:prSet phldrT="[Texto]" custT="1"/>
      <dgm:spPr/>
      <dgm:t>
        <a:bodyPr/>
        <a:lstStyle/>
        <a:p>
          <a:r>
            <a:rPr lang="es-MX" sz="1200" dirty="0" smtClean="0"/>
            <a:t>ING. ULISES SEVILLANO SERRANO</a:t>
          </a:r>
          <a:endParaRPr lang="es-MX" sz="1200" dirty="0"/>
        </a:p>
      </dgm:t>
    </dgm:pt>
    <dgm:pt modelId="{32C31369-F71D-4314-B16C-174D3A0A01A0}" type="parTrans" cxnId="{1634903C-CC0F-474A-B3A2-2D2CF4A1899B}">
      <dgm:prSet/>
      <dgm:spPr/>
      <dgm:t>
        <a:bodyPr/>
        <a:lstStyle/>
        <a:p>
          <a:endParaRPr lang="es-MX"/>
        </a:p>
      </dgm:t>
    </dgm:pt>
    <dgm:pt modelId="{E443D87A-B49B-4B5E-8400-56D4D51C2930}" type="sibTrans" cxnId="{1634903C-CC0F-474A-B3A2-2D2CF4A1899B}">
      <dgm:prSet custT="1"/>
      <dgm:spPr/>
      <dgm:t>
        <a:bodyPr/>
        <a:lstStyle/>
        <a:p>
          <a:r>
            <a:rPr lang="es-MX" sz="900" dirty="0" smtClean="0"/>
            <a:t>AUXILIAR DE COORDINADOR ADMINISTRATIVO</a:t>
          </a:r>
          <a:endParaRPr lang="es-MX" sz="900" dirty="0"/>
        </a:p>
      </dgm:t>
    </dgm:pt>
    <dgm:pt modelId="{969FFD3A-141F-461B-8ED9-F5ACE21C7AE5}">
      <dgm:prSet custT="1"/>
      <dgm:spPr/>
      <dgm:t>
        <a:bodyPr/>
        <a:lstStyle/>
        <a:p>
          <a:r>
            <a:rPr lang="es-MX" sz="1200" b="1" cap="none" spc="0" dirty="0" smtClean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C.</a:t>
          </a:r>
          <a:r>
            <a:rPr lang="es-MX" sz="1200" b="1" cap="none" spc="0" baseline="0" dirty="0" smtClean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 </a:t>
          </a:r>
          <a:r>
            <a:rPr lang="es-MX" sz="1200" dirty="0" smtClean="0"/>
            <a:t>CYNTHIA NOHEMI ORTIZ TORREZ</a:t>
          </a:r>
          <a:endParaRPr lang="es-MX" sz="1200" dirty="0"/>
        </a:p>
      </dgm:t>
    </dgm:pt>
    <dgm:pt modelId="{F86A1482-F7A8-45E2-8222-13612E369136}" type="parTrans" cxnId="{68266472-3669-4510-B139-7255D0F7974F}">
      <dgm:prSet/>
      <dgm:spPr/>
      <dgm:t>
        <a:bodyPr/>
        <a:lstStyle/>
        <a:p>
          <a:endParaRPr lang="es-MX"/>
        </a:p>
      </dgm:t>
    </dgm:pt>
    <dgm:pt modelId="{CC1ADEE9-E2B2-442F-912F-81F0C54B3A5C}" type="sibTrans" cxnId="{68266472-3669-4510-B139-7255D0F7974F}">
      <dgm:prSet/>
      <dgm:spPr/>
      <dgm:t>
        <a:bodyPr/>
        <a:lstStyle/>
        <a:p>
          <a:r>
            <a:rPr lang="es-MX" dirty="0" smtClean="0"/>
            <a:t>AUXILIAR DE INGRESOS</a:t>
          </a:r>
          <a:endParaRPr lang="es-MX" dirty="0"/>
        </a:p>
      </dgm:t>
    </dgm:pt>
    <dgm:pt modelId="{A609F095-4C41-4129-AAD3-C95F4C0E4D13}">
      <dgm:prSet custT="1"/>
      <dgm:spPr/>
      <dgm:t>
        <a:bodyPr/>
        <a:lstStyle/>
        <a:p>
          <a:r>
            <a:rPr lang="es-MX" sz="1200" dirty="0" smtClean="0"/>
            <a:t>C.P. MARIANO GOMEZ CASTILLO</a:t>
          </a:r>
          <a:endParaRPr lang="es-MX" sz="1200" dirty="0"/>
        </a:p>
      </dgm:t>
    </dgm:pt>
    <dgm:pt modelId="{E65EAD68-AC5A-498E-BD28-DF59F58D28BF}" type="parTrans" cxnId="{EA378D79-DB9C-4D70-BD81-314F63328B62}">
      <dgm:prSet/>
      <dgm:spPr/>
      <dgm:t>
        <a:bodyPr/>
        <a:lstStyle/>
        <a:p>
          <a:endParaRPr lang="es-MX"/>
        </a:p>
      </dgm:t>
    </dgm:pt>
    <dgm:pt modelId="{5B4A6ACB-54D7-4506-A5EA-0CA3331B58DD}" type="sibTrans" cxnId="{EA378D79-DB9C-4D70-BD81-314F63328B62}">
      <dgm:prSet/>
      <dgm:spPr/>
      <dgm:t>
        <a:bodyPr/>
        <a:lstStyle/>
        <a:p>
          <a:r>
            <a:rPr lang="es-MX" dirty="0" smtClean="0"/>
            <a:t>AUXILIAR DE INGRESOS</a:t>
          </a:r>
          <a:endParaRPr lang="es-MX" dirty="0"/>
        </a:p>
      </dgm:t>
    </dgm:pt>
    <dgm:pt modelId="{D9809514-4288-471B-AAF3-B6011842084A}">
      <dgm:prSet custT="1"/>
      <dgm:spPr/>
      <dgm:t>
        <a:bodyPr/>
        <a:lstStyle/>
        <a:p>
          <a:pPr algn="ctr"/>
          <a:r>
            <a:rPr lang="es-MX" sz="1200" dirty="0" smtClean="0"/>
            <a:t>C. EVA MARIA FLORIDO VILLALPANDO</a:t>
          </a:r>
          <a:endParaRPr lang="es-MX" sz="1200" dirty="0"/>
        </a:p>
      </dgm:t>
    </dgm:pt>
    <dgm:pt modelId="{78DEFE2F-9BD5-46B3-A74B-43E7BDFB59B4}" type="parTrans" cxnId="{EF7C35BE-F108-48E9-9220-427A29078B24}">
      <dgm:prSet/>
      <dgm:spPr/>
      <dgm:t>
        <a:bodyPr/>
        <a:lstStyle/>
        <a:p>
          <a:endParaRPr lang="es-MX"/>
        </a:p>
      </dgm:t>
    </dgm:pt>
    <dgm:pt modelId="{E82EEDFE-434C-44FB-9311-D64EC76C8FC2}" type="sibTrans" cxnId="{EF7C35BE-F108-48E9-9220-427A29078B24}">
      <dgm:prSet custT="1"/>
      <dgm:spPr/>
      <dgm:t>
        <a:bodyPr/>
        <a:lstStyle/>
        <a:p>
          <a:r>
            <a:rPr lang="es-MX" sz="900" dirty="0" smtClean="0"/>
            <a:t>ENCARGADA DE INGRESOS</a:t>
          </a:r>
          <a:endParaRPr lang="es-MX" sz="900" dirty="0"/>
        </a:p>
      </dgm:t>
    </dgm:pt>
    <dgm:pt modelId="{E005E841-C013-47D7-BD06-94E8977F5FBD}" type="pres">
      <dgm:prSet presAssocID="{FE171F16-0503-4C90-80EC-7290C0313C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5E96F03-256D-4A15-ABC4-B25A3780D04C}" type="pres">
      <dgm:prSet presAssocID="{2C5C9187-E02F-429C-AD98-32D204BDFE59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9EAEEA1D-1D8D-44DF-A639-DE8878366F18}" type="pres">
      <dgm:prSet presAssocID="{2C5C9187-E02F-429C-AD98-32D204BDFE59}" presName="rootComposite1" presStyleCnt="0"/>
      <dgm:spPr/>
      <dgm:t>
        <a:bodyPr/>
        <a:lstStyle/>
        <a:p>
          <a:endParaRPr lang="es-MX"/>
        </a:p>
      </dgm:t>
    </dgm:pt>
    <dgm:pt modelId="{77B68A83-097D-4461-9018-9B4996D1404A}" type="pres">
      <dgm:prSet presAssocID="{2C5C9187-E02F-429C-AD98-32D204BDFE59}" presName="rootText1" presStyleLbl="node0" presStyleIdx="0" presStyleCnt="1" custScaleX="489602" custScaleY="357973" custLinFactY="-200000" custLinFactNeighborX="19416" custLinFactNeighborY="-264987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179032E1-F66F-451E-9D7F-021C7969BF54}" type="pres">
      <dgm:prSet presAssocID="{2C5C9187-E02F-429C-AD98-32D204BDFE59}" presName="titleText1" presStyleLbl="fgAcc0" presStyleIdx="0" presStyleCnt="1" custScaleX="289878" custScaleY="489847" custLinFactX="34092" custLinFactY="-453810" custLinFactNeighborX="100000" custLinFactNeighborY="-5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D9470D50-9E0D-4940-9DF3-17ACE8FBFB95}" type="pres">
      <dgm:prSet presAssocID="{2C5C9187-E02F-429C-AD98-32D204BDFE59}" presName="rootConnector1" presStyleLbl="node1" presStyleIdx="0" presStyleCnt="12"/>
      <dgm:spPr/>
      <dgm:t>
        <a:bodyPr/>
        <a:lstStyle/>
        <a:p>
          <a:endParaRPr lang="es-MX"/>
        </a:p>
      </dgm:t>
    </dgm:pt>
    <dgm:pt modelId="{36F554CE-F966-4AD8-B9DF-5B6AE9C68FE8}" type="pres">
      <dgm:prSet presAssocID="{2C5C9187-E02F-429C-AD98-32D204BDFE59}" presName="hierChild2" presStyleCnt="0"/>
      <dgm:spPr/>
      <dgm:t>
        <a:bodyPr/>
        <a:lstStyle/>
        <a:p>
          <a:endParaRPr lang="es-MX"/>
        </a:p>
      </dgm:t>
    </dgm:pt>
    <dgm:pt modelId="{59D81D85-71A8-49BF-9A47-6A031A2D08F9}" type="pres">
      <dgm:prSet presAssocID="{3C978266-491B-43BB-9EAE-193B8EDAEFD5}" presName="Name37" presStyleLbl="parChTrans1D2" presStyleIdx="0" presStyleCnt="6"/>
      <dgm:spPr/>
      <dgm:t>
        <a:bodyPr/>
        <a:lstStyle/>
        <a:p>
          <a:endParaRPr lang="es-MX"/>
        </a:p>
      </dgm:t>
    </dgm:pt>
    <dgm:pt modelId="{C6C69B7B-042D-4CB3-8CD3-56E43EBD44AD}" type="pres">
      <dgm:prSet presAssocID="{E36EB747-22FF-41D2-90F0-99725D24392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E8A278F3-2A10-4395-87BC-95B670B01271}" type="pres">
      <dgm:prSet presAssocID="{E36EB747-22FF-41D2-90F0-99725D243927}" presName="rootComposite" presStyleCnt="0"/>
      <dgm:spPr/>
      <dgm:t>
        <a:bodyPr/>
        <a:lstStyle/>
        <a:p>
          <a:endParaRPr lang="es-MX"/>
        </a:p>
      </dgm:t>
    </dgm:pt>
    <dgm:pt modelId="{9F7209AA-A554-4EB1-B4A4-BAFEF389243F}" type="pres">
      <dgm:prSet presAssocID="{E36EB747-22FF-41D2-90F0-99725D243927}" presName="rootText" presStyleLbl="node1" presStyleIdx="0" presStyleCnt="12" custScaleX="490694" custScaleY="352606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5AAB8381-9535-4012-B5CC-24108E7D2204}" type="pres">
      <dgm:prSet presAssocID="{E36EB747-22FF-41D2-90F0-99725D243927}" presName="titleText2" presStyleLbl="fgAcc1" presStyleIdx="0" presStyleCnt="12" custScaleX="280930" custScaleY="479717" custLinFactX="34197" custLinFactY="196665" custLinFactNeighborX="100000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AF769B70-C71D-4083-89E0-8E6FD27247AF}" type="pres">
      <dgm:prSet presAssocID="{E36EB747-22FF-41D2-90F0-99725D243927}" presName="rootConnector" presStyleLbl="node2" presStyleIdx="0" presStyleCnt="0"/>
      <dgm:spPr/>
      <dgm:t>
        <a:bodyPr/>
        <a:lstStyle/>
        <a:p>
          <a:endParaRPr lang="es-MX"/>
        </a:p>
      </dgm:t>
    </dgm:pt>
    <dgm:pt modelId="{0F998C6F-DB74-4E2B-96F8-8646FA741C06}" type="pres">
      <dgm:prSet presAssocID="{E36EB747-22FF-41D2-90F0-99725D243927}" presName="hierChild4" presStyleCnt="0"/>
      <dgm:spPr/>
      <dgm:t>
        <a:bodyPr/>
        <a:lstStyle/>
        <a:p>
          <a:endParaRPr lang="es-MX"/>
        </a:p>
      </dgm:t>
    </dgm:pt>
    <dgm:pt modelId="{64E25D8B-E8C6-410D-A030-BD076D174CE4}" type="pres">
      <dgm:prSet presAssocID="{807791FF-8A26-4DD5-8CEE-EBF6ADDB2F4D}" presName="Name37" presStyleLbl="parChTrans1D3" presStyleIdx="0" presStyleCnt="6"/>
      <dgm:spPr/>
      <dgm:t>
        <a:bodyPr/>
        <a:lstStyle/>
        <a:p>
          <a:endParaRPr lang="es-MX"/>
        </a:p>
      </dgm:t>
    </dgm:pt>
    <dgm:pt modelId="{FA612D5C-712C-4F6F-955C-D7B306ADCD0D}" type="pres">
      <dgm:prSet presAssocID="{86D31761-12E0-47D3-82D3-E2FA770244C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E11DF9E5-4934-4BCB-93A1-17A59C265EE5}" type="pres">
      <dgm:prSet presAssocID="{86D31761-12E0-47D3-82D3-E2FA770244C5}" presName="rootComposite" presStyleCnt="0"/>
      <dgm:spPr/>
      <dgm:t>
        <a:bodyPr/>
        <a:lstStyle/>
        <a:p>
          <a:endParaRPr lang="es-MX"/>
        </a:p>
      </dgm:t>
    </dgm:pt>
    <dgm:pt modelId="{B4626076-9285-4CC8-8F1F-09BDF756081B}" type="pres">
      <dgm:prSet presAssocID="{86D31761-12E0-47D3-82D3-E2FA770244C5}" presName="rootText" presStyleLbl="node1" presStyleIdx="1" presStyleCnt="12" custScaleX="415913" custScaleY="296115" custLinFactY="11897" custLinFactNeighborX="-8467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30D57A36-CD69-4340-B282-C42246DD3912}" type="pres">
      <dgm:prSet presAssocID="{86D31761-12E0-47D3-82D3-E2FA770244C5}" presName="titleText2" presStyleLbl="fgAcc1" presStyleIdx="1" presStyleCnt="12" custScaleX="296512" custScaleY="514818" custLinFactY="400000" custLinFactNeighborX="63866" custLinFactNeighborY="46494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EBA284B8-A0BF-4EB5-B0BE-B086244E4BCB}" type="pres">
      <dgm:prSet presAssocID="{86D31761-12E0-47D3-82D3-E2FA770244C5}" presName="rootConnector" presStyleLbl="node3" presStyleIdx="0" presStyleCnt="0"/>
      <dgm:spPr/>
      <dgm:t>
        <a:bodyPr/>
        <a:lstStyle/>
        <a:p>
          <a:endParaRPr lang="es-MX"/>
        </a:p>
      </dgm:t>
    </dgm:pt>
    <dgm:pt modelId="{F2503E43-9DB3-436E-BA18-0DB3762A9233}" type="pres">
      <dgm:prSet presAssocID="{86D31761-12E0-47D3-82D3-E2FA770244C5}" presName="hierChild4" presStyleCnt="0"/>
      <dgm:spPr/>
      <dgm:t>
        <a:bodyPr/>
        <a:lstStyle/>
        <a:p>
          <a:endParaRPr lang="es-MX"/>
        </a:p>
      </dgm:t>
    </dgm:pt>
    <dgm:pt modelId="{3117854D-C2E5-4577-9487-FCFAB33A87E8}" type="pres">
      <dgm:prSet presAssocID="{86D31761-12E0-47D3-82D3-E2FA770244C5}" presName="hierChild5" presStyleCnt="0"/>
      <dgm:spPr/>
      <dgm:t>
        <a:bodyPr/>
        <a:lstStyle/>
        <a:p>
          <a:endParaRPr lang="es-MX"/>
        </a:p>
      </dgm:t>
    </dgm:pt>
    <dgm:pt modelId="{919589A4-48E9-43D2-B8FE-CE72DBC2D746}" type="pres">
      <dgm:prSet presAssocID="{F70939F2-A58D-4E9D-B1D2-3A67574E47C9}" presName="Name37" presStyleLbl="parChTrans1D3" presStyleIdx="1" presStyleCnt="6"/>
      <dgm:spPr/>
      <dgm:t>
        <a:bodyPr/>
        <a:lstStyle/>
        <a:p>
          <a:endParaRPr lang="es-MX"/>
        </a:p>
      </dgm:t>
    </dgm:pt>
    <dgm:pt modelId="{C19B0004-93FD-477F-8F0C-AA47D3C7358E}" type="pres">
      <dgm:prSet presAssocID="{7CED7A48-AD06-4DA1-8098-4E2C21950BC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1BA0B86A-F8AA-49F9-AED1-38445B1FA2EF}" type="pres">
      <dgm:prSet presAssocID="{7CED7A48-AD06-4DA1-8098-4E2C21950BC8}" presName="rootComposite" presStyleCnt="0"/>
      <dgm:spPr/>
      <dgm:t>
        <a:bodyPr/>
        <a:lstStyle/>
        <a:p>
          <a:endParaRPr lang="es-MX"/>
        </a:p>
      </dgm:t>
    </dgm:pt>
    <dgm:pt modelId="{E14F3DBD-2EE0-479C-BFE2-78076C7E73BD}" type="pres">
      <dgm:prSet presAssocID="{7CED7A48-AD06-4DA1-8098-4E2C21950BC8}" presName="rootText" presStyleLbl="node1" presStyleIdx="2" presStyleCnt="12" custScaleX="427420" custScaleY="288997" custLinFactY="11953" custLinFactNeighborX="18318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4CBDD16D-A23B-4C0A-AEA8-2ECAEB20E501}" type="pres">
      <dgm:prSet presAssocID="{7CED7A48-AD06-4DA1-8098-4E2C21950BC8}" presName="titleText2" presStyleLbl="fgAcc1" presStyleIdx="2" presStyleCnt="12" custScaleX="286751" custScaleY="445823" custLinFactX="8737" custLinFactY="301126" custLinFactNeighborX="100000" custLinFactNeighborY="4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DB1AA00-720C-4EC7-B42C-5860C21B419F}" type="pres">
      <dgm:prSet presAssocID="{7CED7A48-AD06-4DA1-8098-4E2C21950BC8}" presName="rootConnector" presStyleLbl="node3" presStyleIdx="0" presStyleCnt="0"/>
      <dgm:spPr/>
      <dgm:t>
        <a:bodyPr/>
        <a:lstStyle/>
        <a:p>
          <a:endParaRPr lang="es-MX"/>
        </a:p>
      </dgm:t>
    </dgm:pt>
    <dgm:pt modelId="{E86907A2-1CCD-4D4C-8AD8-29AB1085ACDB}" type="pres">
      <dgm:prSet presAssocID="{7CED7A48-AD06-4DA1-8098-4E2C21950BC8}" presName="hierChild4" presStyleCnt="0"/>
      <dgm:spPr/>
      <dgm:t>
        <a:bodyPr/>
        <a:lstStyle/>
        <a:p>
          <a:endParaRPr lang="es-MX"/>
        </a:p>
      </dgm:t>
    </dgm:pt>
    <dgm:pt modelId="{B7619FEC-2A92-409E-9DCD-7F579CF2A94D}" type="pres">
      <dgm:prSet presAssocID="{7CED7A48-AD06-4DA1-8098-4E2C21950BC8}" presName="hierChild5" presStyleCnt="0"/>
      <dgm:spPr/>
      <dgm:t>
        <a:bodyPr/>
        <a:lstStyle/>
        <a:p>
          <a:endParaRPr lang="es-MX"/>
        </a:p>
      </dgm:t>
    </dgm:pt>
    <dgm:pt modelId="{C5066248-177D-4854-B3F5-8484996AA368}" type="pres">
      <dgm:prSet presAssocID="{E36EB747-22FF-41D2-90F0-99725D243927}" presName="hierChild5" presStyleCnt="0"/>
      <dgm:spPr/>
      <dgm:t>
        <a:bodyPr/>
        <a:lstStyle/>
        <a:p>
          <a:endParaRPr lang="es-MX"/>
        </a:p>
      </dgm:t>
    </dgm:pt>
    <dgm:pt modelId="{9185A1D2-11CE-40CD-AA77-64C25B3FF717}" type="pres">
      <dgm:prSet presAssocID="{AA37ACD2-A5FE-475B-ACFD-3BEEA7BA0927}" presName="Name37" presStyleLbl="parChTrans1D2" presStyleIdx="1" presStyleCnt="6"/>
      <dgm:spPr/>
      <dgm:t>
        <a:bodyPr/>
        <a:lstStyle/>
        <a:p>
          <a:endParaRPr lang="es-MX"/>
        </a:p>
      </dgm:t>
    </dgm:pt>
    <dgm:pt modelId="{84E0A70E-1DB8-458C-9C47-263F32FDDD2D}" type="pres">
      <dgm:prSet presAssocID="{9C0EE86B-8571-43BD-9C50-A10BD79DD56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D8718B81-0E35-4A5F-BE75-AA47A84FCAC2}" type="pres">
      <dgm:prSet presAssocID="{9C0EE86B-8571-43BD-9C50-A10BD79DD560}" presName="rootComposite" presStyleCnt="0"/>
      <dgm:spPr/>
      <dgm:t>
        <a:bodyPr/>
        <a:lstStyle/>
        <a:p>
          <a:endParaRPr lang="es-MX"/>
        </a:p>
      </dgm:t>
    </dgm:pt>
    <dgm:pt modelId="{12EB1961-C64B-42C2-9146-81326ECB95EE}" type="pres">
      <dgm:prSet presAssocID="{9C0EE86B-8571-43BD-9C50-A10BD79DD560}" presName="rootText" presStyleLbl="node1" presStyleIdx="3" presStyleCnt="12" custScaleX="502465" custScaleY="367764" custLinFactNeighborX="45048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77ABEAF9-BDD5-4F27-8DF5-B7C3BD62F2AD}" type="pres">
      <dgm:prSet presAssocID="{9C0EE86B-8571-43BD-9C50-A10BD79DD560}" presName="titleText2" presStyleLbl="fgAcc1" presStyleIdx="3" presStyleCnt="12" custScaleX="287131" custScaleY="510886" custLinFactX="100000" custLinFactY="200000" custLinFactNeighborX="107616" custLinFactNeighborY="207216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058BF50B-826B-4DB4-B1F8-4D9F158FEA20}" type="pres">
      <dgm:prSet presAssocID="{9C0EE86B-8571-43BD-9C50-A10BD79DD560}" presName="rootConnector" presStyleLbl="node2" presStyleIdx="0" presStyleCnt="0"/>
      <dgm:spPr/>
      <dgm:t>
        <a:bodyPr/>
        <a:lstStyle/>
        <a:p>
          <a:endParaRPr lang="es-MX"/>
        </a:p>
      </dgm:t>
    </dgm:pt>
    <dgm:pt modelId="{C53ED075-3599-4ECB-B8E1-F749339CB232}" type="pres">
      <dgm:prSet presAssocID="{9C0EE86B-8571-43BD-9C50-A10BD79DD560}" presName="hierChild4" presStyleCnt="0"/>
      <dgm:spPr/>
      <dgm:t>
        <a:bodyPr/>
        <a:lstStyle/>
        <a:p>
          <a:endParaRPr lang="es-MX"/>
        </a:p>
      </dgm:t>
    </dgm:pt>
    <dgm:pt modelId="{5AC6467D-C6FE-40AF-BFA6-22DA844092A7}" type="pres">
      <dgm:prSet presAssocID="{9C0EE86B-8571-43BD-9C50-A10BD79DD560}" presName="hierChild5" presStyleCnt="0"/>
      <dgm:spPr/>
      <dgm:t>
        <a:bodyPr/>
        <a:lstStyle/>
        <a:p>
          <a:endParaRPr lang="es-MX"/>
        </a:p>
      </dgm:t>
    </dgm:pt>
    <dgm:pt modelId="{5FF3C7C9-F373-4B48-84DC-F824688E875B}" type="pres">
      <dgm:prSet presAssocID="{2AA267B1-C347-46AE-A843-6B2C32B77EF4}" presName="Name37" presStyleLbl="parChTrans1D2" presStyleIdx="2" presStyleCnt="6"/>
      <dgm:spPr/>
      <dgm:t>
        <a:bodyPr/>
        <a:lstStyle/>
        <a:p>
          <a:endParaRPr lang="es-MX"/>
        </a:p>
      </dgm:t>
    </dgm:pt>
    <dgm:pt modelId="{CB210723-E327-47E1-8067-C02E396CCE7B}" type="pres">
      <dgm:prSet presAssocID="{B7217C4B-0F2A-48FD-98A9-72A2AE1F656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D19C8985-4EB4-472E-8EBA-CB39BCE6156B}" type="pres">
      <dgm:prSet presAssocID="{B7217C4B-0F2A-48FD-98A9-72A2AE1F6568}" presName="rootComposite" presStyleCnt="0"/>
      <dgm:spPr/>
      <dgm:t>
        <a:bodyPr/>
        <a:lstStyle/>
        <a:p>
          <a:endParaRPr lang="es-MX"/>
        </a:p>
      </dgm:t>
    </dgm:pt>
    <dgm:pt modelId="{306BF45B-78F0-49B8-9CC9-D1B623D7C330}" type="pres">
      <dgm:prSet presAssocID="{B7217C4B-0F2A-48FD-98A9-72A2AE1F6568}" presName="rootText" presStyleLbl="node1" presStyleIdx="4" presStyleCnt="12" custScaleX="507071" custScaleY="339401" custLinFactNeighborX="77691" custLinFactNeighborY="5585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8712A592-0F02-4228-AC40-BB1AFDAB44FB}" type="pres">
      <dgm:prSet presAssocID="{B7217C4B-0F2A-48FD-98A9-72A2AE1F6568}" presName="titleText2" presStyleLbl="fgAcc1" presStyleIdx="4" presStyleCnt="12" custScaleX="299090" custScaleY="527998" custLinFactX="100000" custLinFactY="200000" custLinFactNeighborX="118816" custLinFactNeighborY="223343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B919C746-1256-42D6-9515-E59644170B3A}" type="pres">
      <dgm:prSet presAssocID="{B7217C4B-0F2A-48FD-98A9-72A2AE1F6568}" presName="rootConnector" presStyleLbl="node2" presStyleIdx="0" presStyleCnt="0"/>
      <dgm:spPr/>
      <dgm:t>
        <a:bodyPr/>
        <a:lstStyle/>
        <a:p>
          <a:endParaRPr lang="es-MX"/>
        </a:p>
      </dgm:t>
    </dgm:pt>
    <dgm:pt modelId="{B115E1E3-BBF3-464D-BDD3-6F0B57EA966F}" type="pres">
      <dgm:prSet presAssocID="{B7217C4B-0F2A-48FD-98A9-72A2AE1F6568}" presName="hierChild4" presStyleCnt="0"/>
      <dgm:spPr/>
      <dgm:t>
        <a:bodyPr/>
        <a:lstStyle/>
        <a:p>
          <a:endParaRPr lang="es-MX"/>
        </a:p>
      </dgm:t>
    </dgm:pt>
    <dgm:pt modelId="{93BE809E-3474-4B25-86E8-E1287154105F}" type="pres">
      <dgm:prSet presAssocID="{32C31369-F71D-4314-B16C-174D3A0A01A0}" presName="Name37" presStyleLbl="parChTrans1D3" presStyleIdx="2" presStyleCnt="6"/>
      <dgm:spPr/>
      <dgm:t>
        <a:bodyPr/>
        <a:lstStyle/>
        <a:p>
          <a:endParaRPr lang="es-MX"/>
        </a:p>
      </dgm:t>
    </dgm:pt>
    <dgm:pt modelId="{38DF7A4B-4DCC-4DF5-BBFD-3FF096D127BF}" type="pres">
      <dgm:prSet presAssocID="{31AE2A38-0624-4FDC-8148-8B16FBBEFB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16227A66-4579-4640-9DCB-65D04A7FAFCE}" type="pres">
      <dgm:prSet presAssocID="{31AE2A38-0624-4FDC-8148-8B16FBBEFBFA}" presName="rootComposite" presStyleCnt="0"/>
      <dgm:spPr/>
      <dgm:t>
        <a:bodyPr/>
        <a:lstStyle/>
        <a:p>
          <a:endParaRPr lang="es-MX"/>
        </a:p>
      </dgm:t>
    </dgm:pt>
    <dgm:pt modelId="{0D3C0A79-4123-416C-AA67-3719CED1646A}" type="pres">
      <dgm:prSet presAssocID="{31AE2A38-0624-4FDC-8148-8B16FBBEFBFA}" presName="rootText" presStyleLbl="node1" presStyleIdx="5" presStyleCnt="12" custScaleX="430039" custScaleY="320314" custLinFactY="42406" custLinFactNeighborX="77106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40E47196-B178-4B8E-BFCC-CC5FDD4BA03B}" type="pres">
      <dgm:prSet presAssocID="{31AE2A38-0624-4FDC-8148-8B16FBBEFBFA}" presName="titleText2" presStyleLbl="fgAcc1" presStyleIdx="5" presStyleCnt="12" custScaleX="362150" custScaleY="632799" custLinFactX="43853" custLinFactY="430684" custLinFactNeighborX="100000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0A017544-A449-4EBA-B26A-555A6C240D64}" type="pres">
      <dgm:prSet presAssocID="{31AE2A38-0624-4FDC-8148-8B16FBBEFBFA}" presName="rootConnector" presStyleLbl="node3" presStyleIdx="0" presStyleCnt="0"/>
      <dgm:spPr/>
      <dgm:t>
        <a:bodyPr/>
        <a:lstStyle/>
        <a:p>
          <a:endParaRPr lang="es-MX"/>
        </a:p>
      </dgm:t>
    </dgm:pt>
    <dgm:pt modelId="{F161C75B-126C-4635-B103-E1C9134D74E7}" type="pres">
      <dgm:prSet presAssocID="{31AE2A38-0624-4FDC-8148-8B16FBBEFBFA}" presName="hierChild4" presStyleCnt="0"/>
      <dgm:spPr/>
      <dgm:t>
        <a:bodyPr/>
        <a:lstStyle/>
        <a:p>
          <a:endParaRPr lang="es-MX"/>
        </a:p>
      </dgm:t>
    </dgm:pt>
    <dgm:pt modelId="{D321188F-C6D7-4B8F-B9EC-4C15993B099B}" type="pres">
      <dgm:prSet presAssocID="{31AE2A38-0624-4FDC-8148-8B16FBBEFBFA}" presName="hierChild5" presStyleCnt="0"/>
      <dgm:spPr/>
      <dgm:t>
        <a:bodyPr/>
        <a:lstStyle/>
        <a:p>
          <a:endParaRPr lang="es-MX"/>
        </a:p>
      </dgm:t>
    </dgm:pt>
    <dgm:pt modelId="{001F7235-AEEA-4294-BC74-B0BBDC87104C}" type="pres">
      <dgm:prSet presAssocID="{B7217C4B-0F2A-48FD-98A9-72A2AE1F6568}" presName="hierChild5" presStyleCnt="0"/>
      <dgm:spPr/>
      <dgm:t>
        <a:bodyPr/>
        <a:lstStyle/>
        <a:p>
          <a:endParaRPr lang="es-MX"/>
        </a:p>
      </dgm:t>
    </dgm:pt>
    <dgm:pt modelId="{039555E9-70ED-42FD-A122-58434E206905}" type="pres">
      <dgm:prSet presAssocID="{7677D977-2117-4E51-925A-F83FED3D56A4}" presName="Name37" presStyleLbl="parChTrans1D2" presStyleIdx="3" presStyleCnt="6"/>
      <dgm:spPr/>
      <dgm:t>
        <a:bodyPr/>
        <a:lstStyle/>
        <a:p>
          <a:endParaRPr lang="es-MX"/>
        </a:p>
      </dgm:t>
    </dgm:pt>
    <dgm:pt modelId="{4A69A8EE-CDFF-4A2F-9565-F2A39FC19CA1}" type="pres">
      <dgm:prSet presAssocID="{11E4FD40-FDB6-42E9-8B32-9DFBB25D85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59953208-31C3-40C6-891E-376DB9F48E41}" type="pres">
      <dgm:prSet presAssocID="{11E4FD40-FDB6-42E9-8B32-9DFBB25D85FC}" presName="rootComposite" presStyleCnt="0"/>
      <dgm:spPr/>
      <dgm:t>
        <a:bodyPr/>
        <a:lstStyle/>
        <a:p>
          <a:endParaRPr lang="es-MX"/>
        </a:p>
      </dgm:t>
    </dgm:pt>
    <dgm:pt modelId="{1F761AE6-1807-4C1E-9B1E-6361AE32BA8C}" type="pres">
      <dgm:prSet presAssocID="{11E4FD40-FDB6-42E9-8B32-9DFBB25D85FC}" presName="rootText" presStyleLbl="node1" presStyleIdx="6" presStyleCnt="12" custScaleX="471105" custScaleY="311128" custLinFactNeighborX="99671" custLinFactNeighborY="21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722899FD-AC12-44CC-AFED-280B41F61165}" type="pres">
      <dgm:prSet presAssocID="{11E4FD40-FDB6-42E9-8B32-9DFBB25D85FC}" presName="titleText2" presStyleLbl="fgAcc1" presStyleIdx="6" presStyleCnt="12" custScaleX="283146" custScaleY="570225" custLinFactX="100000" custLinFactY="200000" custLinFactNeighborX="125136" custLinFactNeighborY="250426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F5A35B5D-E82D-47EB-ACA9-4F06298C1000}" type="pres">
      <dgm:prSet presAssocID="{11E4FD40-FDB6-42E9-8B32-9DFBB25D85FC}" presName="rootConnector" presStyleLbl="node2" presStyleIdx="0" presStyleCnt="0"/>
      <dgm:spPr/>
      <dgm:t>
        <a:bodyPr/>
        <a:lstStyle/>
        <a:p>
          <a:endParaRPr lang="es-MX"/>
        </a:p>
      </dgm:t>
    </dgm:pt>
    <dgm:pt modelId="{D0E85AD4-5286-4DFF-B2FF-EE7E4E647936}" type="pres">
      <dgm:prSet presAssocID="{11E4FD40-FDB6-42E9-8B32-9DFBB25D85FC}" presName="hierChild4" presStyleCnt="0"/>
      <dgm:spPr/>
      <dgm:t>
        <a:bodyPr/>
        <a:lstStyle/>
        <a:p>
          <a:endParaRPr lang="es-MX"/>
        </a:p>
      </dgm:t>
    </dgm:pt>
    <dgm:pt modelId="{5E86899E-9818-4345-84B1-9A2213050B92}" type="pres">
      <dgm:prSet presAssocID="{11E4FD40-FDB6-42E9-8B32-9DFBB25D85FC}" presName="hierChild5" presStyleCnt="0"/>
      <dgm:spPr/>
      <dgm:t>
        <a:bodyPr/>
        <a:lstStyle/>
        <a:p>
          <a:endParaRPr lang="es-MX"/>
        </a:p>
      </dgm:t>
    </dgm:pt>
    <dgm:pt modelId="{4CF8669B-5856-49D5-A15D-F92BFF31FD2A}" type="pres">
      <dgm:prSet presAssocID="{74068F2F-97C9-403B-ABA2-3A24CC5F239A}" presName="Name37" presStyleLbl="parChTrans1D2" presStyleIdx="4" presStyleCnt="6"/>
      <dgm:spPr/>
      <dgm:t>
        <a:bodyPr/>
        <a:lstStyle/>
        <a:p>
          <a:endParaRPr lang="es-MX"/>
        </a:p>
      </dgm:t>
    </dgm:pt>
    <dgm:pt modelId="{36328C2C-696E-4D71-836D-2815EA75039B}" type="pres">
      <dgm:prSet presAssocID="{6C732C89-4618-4FAB-B5C4-2214997EDD2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BE878C22-1D7B-4DFB-89C7-15D3A6D00E13}" type="pres">
      <dgm:prSet presAssocID="{6C732C89-4618-4FAB-B5C4-2214997EDD25}" presName="rootComposite" presStyleCnt="0"/>
      <dgm:spPr/>
      <dgm:t>
        <a:bodyPr/>
        <a:lstStyle/>
        <a:p>
          <a:endParaRPr lang="es-MX"/>
        </a:p>
      </dgm:t>
    </dgm:pt>
    <dgm:pt modelId="{08CEF1D0-03AB-4D9D-98A4-9034C7492EDD}" type="pres">
      <dgm:prSet presAssocID="{6C732C89-4618-4FAB-B5C4-2214997EDD25}" presName="rootText" presStyleLbl="node1" presStyleIdx="7" presStyleCnt="12" custScaleX="455422" custScaleY="327587" custLinFactX="26061" custLinFactNeighborX="100000" custLinFactNeighborY="695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7F0C6248-ADA0-4DA7-A03C-9513F884CA20}" type="pres">
      <dgm:prSet presAssocID="{6C732C89-4618-4FAB-B5C4-2214997EDD25}" presName="titleText2" presStyleLbl="fgAcc1" presStyleIdx="7" presStyleCnt="12" custScaleX="308494" custScaleY="418275" custLinFactX="100000" custLinFactY="162788" custLinFactNeighborX="140669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A6E898CA-6DC3-4648-B5B4-696E37E5CD23}" type="pres">
      <dgm:prSet presAssocID="{6C732C89-4618-4FAB-B5C4-2214997EDD25}" presName="rootConnector" presStyleLbl="node2" presStyleIdx="0" presStyleCnt="0"/>
      <dgm:spPr/>
      <dgm:t>
        <a:bodyPr/>
        <a:lstStyle/>
        <a:p>
          <a:endParaRPr lang="es-MX"/>
        </a:p>
      </dgm:t>
    </dgm:pt>
    <dgm:pt modelId="{49029E0A-BC86-4E64-A171-1262E66F44D9}" type="pres">
      <dgm:prSet presAssocID="{6C732C89-4618-4FAB-B5C4-2214997EDD25}" presName="hierChild4" presStyleCnt="0"/>
      <dgm:spPr/>
      <dgm:t>
        <a:bodyPr/>
        <a:lstStyle/>
        <a:p>
          <a:endParaRPr lang="es-MX"/>
        </a:p>
      </dgm:t>
    </dgm:pt>
    <dgm:pt modelId="{B2418BEC-8877-4E87-ABA3-C8BA3319BCEE}" type="pres">
      <dgm:prSet presAssocID="{6C732C89-4618-4FAB-B5C4-2214997EDD25}" presName="hierChild5" presStyleCnt="0"/>
      <dgm:spPr/>
      <dgm:t>
        <a:bodyPr/>
        <a:lstStyle/>
        <a:p>
          <a:endParaRPr lang="es-MX"/>
        </a:p>
      </dgm:t>
    </dgm:pt>
    <dgm:pt modelId="{D5352FB9-21B5-433F-AE5F-5F0CBC83B9CE}" type="pres">
      <dgm:prSet presAssocID="{78DEFE2F-9BD5-46B3-A74B-43E7BDFB59B4}" presName="Name37" presStyleLbl="parChTrans1D2" presStyleIdx="5" presStyleCnt="6"/>
      <dgm:spPr/>
      <dgm:t>
        <a:bodyPr/>
        <a:lstStyle/>
        <a:p>
          <a:endParaRPr lang="es-MX"/>
        </a:p>
      </dgm:t>
    </dgm:pt>
    <dgm:pt modelId="{DE7D070D-5C7A-4174-BD76-595B6F458D54}" type="pres">
      <dgm:prSet presAssocID="{D9809514-4288-471B-AAF3-B6011842084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1FEE101-95B3-4F7D-8C6B-CDE8E3A7E10D}" type="pres">
      <dgm:prSet presAssocID="{D9809514-4288-471B-AAF3-B6011842084A}" presName="rootComposite" presStyleCnt="0"/>
      <dgm:spPr/>
      <dgm:t>
        <a:bodyPr/>
        <a:lstStyle/>
        <a:p>
          <a:endParaRPr lang="es-MX"/>
        </a:p>
      </dgm:t>
    </dgm:pt>
    <dgm:pt modelId="{3FA04798-B7C1-43C2-A0AE-BDB0D1C0C246}" type="pres">
      <dgm:prSet presAssocID="{D9809514-4288-471B-AAF3-B6011842084A}" presName="rootText" presStyleLbl="node1" presStyleIdx="8" presStyleCnt="12" custScaleX="472039" custScaleY="323104" custLinFactX="74258" custLinFactNeighborX="100000" custLinFactNeighborY="-468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15EDF1ED-0B3A-4CD4-BF79-72DE84789A46}" type="pres">
      <dgm:prSet presAssocID="{D9809514-4288-471B-AAF3-B6011842084A}" presName="titleText2" presStyleLbl="fgAcc1" presStyleIdx="8" presStyleCnt="12" custScaleX="254311" custScaleY="340826" custLinFactX="128033" custLinFactY="100000" custLinFactNeighborX="200000" custLinFactNeighborY="196474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103FBBFF-9273-45BD-B8AD-B8FC3E3A1A16}" type="pres">
      <dgm:prSet presAssocID="{D9809514-4288-471B-AAF3-B6011842084A}" presName="rootConnector" presStyleLbl="node2" presStyleIdx="0" presStyleCnt="0"/>
      <dgm:spPr/>
      <dgm:t>
        <a:bodyPr/>
        <a:lstStyle/>
        <a:p>
          <a:endParaRPr lang="es-MX"/>
        </a:p>
      </dgm:t>
    </dgm:pt>
    <dgm:pt modelId="{32A73049-276F-45ED-8BB0-DAE797D269B2}" type="pres">
      <dgm:prSet presAssocID="{D9809514-4288-471B-AAF3-B6011842084A}" presName="hierChild4" presStyleCnt="0"/>
      <dgm:spPr/>
      <dgm:t>
        <a:bodyPr/>
        <a:lstStyle/>
        <a:p>
          <a:endParaRPr lang="es-MX"/>
        </a:p>
      </dgm:t>
    </dgm:pt>
    <dgm:pt modelId="{F25F63B8-D5CB-49E8-B9E6-BB8B6C795834}" type="pres">
      <dgm:prSet presAssocID="{E65EAD68-AC5A-498E-BD28-DF59F58D28BF}" presName="Name37" presStyleLbl="parChTrans1D3" presStyleIdx="3" presStyleCnt="6"/>
      <dgm:spPr/>
      <dgm:t>
        <a:bodyPr/>
        <a:lstStyle/>
        <a:p>
          <a:endParaRPr lang="es-MX"/>
        </a:p>
      </dgm:t>
    </dgm:pt>
    <dgm:pt modelId="{7E53000E-5F16-4FB0-9B53-D550DAEBA2B3}" type="pres">
      <dgm:prSet presAssocID="{A609F095-4C41-4129-AAD3-C95F4C0E4D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6FF6BF2B-2552-4639-8652-28D6DC84734D}" type="pres">
      <dgm:prSet presAssocID="{A609F095-4C41-4129-AAD3-C95F4C0E4D13}" presName="rootComposite" presStyleCnt="0"/>
      <dgm:spPr/>
      <dgm:t>
        <a:bodyPr/>
        <a:lstStyle/>
        <a:p>
          <a:endParaRPr lang="es-MX"/>
        </a:p>
      </dgm:t>
    </dgm:pt>
    <dgm:pt modelId="{F8FB5052-D4D9-4C40-A5E6-E002506DFE0E}" type="pres">
      <dgm:prSet presAssocID="{A609F095-4C41-4129-AAD3-C95F4C0E4D13}" presName="rootText" presStyleLbl="node1" presStyleIdx="9" presStyleCnt="12" custScaleX="350104" custScaleY="354829" custLinFactY="60650" custLinFactNeighborX="7222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2EFEFC4E-5B5B-4B74-A35A-DB48D016199C}" type="pres">
      <dgm:prSet presAssocID="{A609F095-4C41-4129-AAD3-C95F4C0E4D13}" presName="titleText2" presStyleLbl="fgAcc1" presStyleIdx="9" presStyleCnt="12" custScaleX="240975" custScaleY="400160" custLinFactY="411297" custLinFactNeighborX="59289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D0B12CFC-4073-45DC-8296-FCC23A1C7B0D}" type="pres">
      <dgm:prSet presAssocID="{A609F095-4C41-4129-AAD3-C95F4C0E4D13}" presName="rootConnector" presStyleLbl="node3" presStyleIdx="0" presStyleCnt="0"/>
      <dgm:spPr/>
      <dgm:t>
        <a:bodyPr/>
        <a:lstStyle/>
        <a:p>
          <a:endParaRPr lang="es-MX"/>
        </a:p>
      </dgm:t>
    </dgm:pt>
    <dgm:pt modelId="{5DD42C05-2C00-454E-81B3-20066EB837AD}" type="pres">
      <dgm:prSet presAssocID="{A609F095-4C41-4129-AAD3-C95F4C0E4D13}" presName="hierChild4" presStyleCnt="0"/>
      <dgm:spPr/>
      <dgm:t>
        <a:bodyPr/>
        <a:lstStyle/>
        <a:p>
          <a:endParaRPr lang="es-MX"/>
        </a:p>
      </dgm:t>
    </dgm:pt>
    <dgm:pt modelId="{DA008A80-884B-4C1E-B844-69CC5F92843D}" type="pres">
      <dgm:prSet presAssocID="{A609F095-4C41-4129-AAD3-C95F4C0E4D13}" presName="hierChild5" presStyleCnt="0"/>
      <dgm:spPr/>
      <dgm:t>
        <a:bodyPr/>
        <a:lstStyle/>
        <a:p>
          <a:endParaRPr lang="es-MX"/>
        </a:p>
      </dgm:t>
    </dgm:pt>
    <dgm:pt modelId="{6EAB032B-A1CE-484A-81DE-157A41E31FB5}" type="pres">
      <dgm:prSet presAssocID="{F86A1482-F7A8-45E2-8222-13612E369136}" presName="Name37" presStyleLbl="parChTrans1D3" presStyleIdx="4" presStyleCnt="6"/>
      <dgm:spPr/>
      <dgm:t>
        <a:bodyPr/>
        <a:lstStyle/>
        <a:p>
          <a:endParaRPr lang="es-MX"/>
        </a:p>
      </dgm:t>
    </dgm:pt>
    <dgm:pt modelId="{23C85A91-2F26-474E-A99A-64A1A9B438F6}" type="pres">
      <dgm:prSet presAssocID="{969FFD3A-141F-461B-8ED9-F5ACE21C7A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5623A9CD-2058-4E7C-9856-F6B4FE34E807}" type="pres">
      <dgm:prSet presAssocID="{969FFD3A-141F-461B-8ED9-F5ACE21C7AE5}" presName="rootComposite" presStyleCnt="0"/>
      <dgm:spPr/>
      <dgm:t>
        <a:bodyPr/>
        <a:lstStyle/>
        <a:p>
          <a:endParaRPr lang="es-MX"/>
        </a:p>
      </dgm:t>
    </dgm:pt>
    <dgm:pt modelId="{17391761-AA64-498C-B507-578EA9C07CA1}" type="pres">
      <dgm:prSet presAssocID="{969FFD3A-141F-461B-8ED9-F5ACE21C7AE5}" presName="rootText" presStyleLbl="node1" presStyleIdx="10" presStyleCnt="12" custScaleX="336391" custScaleY="371004" custLinFactY="53745" custLinFactNeighborX="9706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83E3CBEB-1A23-418F-A33E-18D2193C290E}" type="pres">
      <dgm:prSet presAssocID="{969FFD3A-141F-461B-8ED9-F5ACE21C7AE5}" presName="titleText2" presStyleLbl="fgAcc1" presStyleIdx="10" presStyleCnt="12" custScaleX="213957" custScaleY="453585" custLinFactY="460117" custLinFactNeighborX="67837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A2B0C18-A34B-4374-BD73-BB7964E11362}" type="pres">
      <dgm:prSet presAssocID="{969FFD3A-141F-461B-8ED9-F5ACE21C7AE5}" presName="rootConnector" presStyleLbl="node3" presStyleIdx="0" presStyleCnt="0"/>
      <dgm:spPr/>
      <dgm:t>
        <a:bodyPr/>
        <a:lstStyle/>
        <a:p>
          <a:endParaRPr lang="es-MX"/>
        </a:p>
      </dgm:t>
    </dgm:pt>
    <dgm:pt modelId="{208B9A54-9C17-4250-9E4A-570B867202F9}" type="pres">
      <dgm:prSet presAssocID="{969FFD3A-141F-461B-8ED9-F5ACE21C7AE5}" presName="hierChild4" presStyleCnt="0"/>
      <dgm:spPr/>
      <dgm:t>
        <a:bodyPr/>
        <a:lstStyle/>
        <a:p>
          <a:endParaRPr lang="es-MX"/>
        </a:p>
      </dgm:t>
    </dgm:pt>
    <dgm:pt modelId="{3DC6F05B-38F4-4551-8205-4010DC1A967E}" type="pres">
      <dgm:prSet presAssocID="{969FFD3A-141F-461B-8ED9-F5ACE21C7AE5}" presName="hierChild5" presStyleCnt="0"/>
      <dgm:spPr/>
      <dgm:t>
        <a:bodyPr/>
        <a:lstStyle/>
        <a:p>
          <a:endParaRPr lang="es-MX"/>
        </a:p>
      </dgm:t>
    </dgm:pt>
    <dgm:pt modelId="{B29B602C-FD3D-4090-BB53-4010D87E198D}" type="pres">
      <dgm:prSet presAssocID="{FB9A0817-12CA-4A1A-BDA3-7A55DE4FA09D}" presName="Name37" presStyleLbl="parChTrans1D3" presStyleIdx="5" presStyleCnt="6"/>
      <dgm:spPr/>
      <dgm:t>
        <a:bodyPr/>
        <a:lstStyle/>
        <a:p>
          <a:endParaRPr lang="es-MX"/>
        </a:p>
      </dgm:t>
    </dgm:pt>
    <dgm:pt modelId="{F9407186-4BB8-4C38-B142-CDC1BEEA8E2F}" type="pres">
      <dgm:prSet presAssocID="{FBC13C1E-5172-4BDE-89BF-9D4E20DF6CA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B80BAB35-892E-4F47-BF81-396F86E17E32}" type="pres">
      <dgm:prSet presAssocID="{FBC13C1E-5172-4BDE-89BF-9D4E20DF6CAF}" presName="rootComposite" presStyleCnt="0"/>
      <dgm:spPr/>
      <dgm:t>
        <a:bodyPr/>
        <a:lstStyle/>
        <a:p>
          <a:endParaRPr lang="es-MX"/>
        </a:p>
      </dgm:t>
    </dgm:pt>
    <dgm:pt modelId="{094A39EE-57CF-4E92-BF54-6CBE77755638}" type="pres">
      <dgm:prSet presAssocID="{FBC13C1E-5172-4BDE-89BF-9D4E20DF6CAF}" presName="rootText" presStyleLbl="node1" presStyleIdx="11" presStyleCnt="12" custScaleX="363078" custScaleY="355109" custLinFactY="60649" custLinFactNeighborX="5825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213C7F16-483A-4C96-9B55-EC9C86E98CD3}" type="pres">
      <dgm:prSet presAssocID="{FBC13C1E-5172-4BDE-89BF-9D4E20DF6CAF}" presName="titleText2" presStyleLbl="fgAcc1" presStyleIdx="11" presStyleCnt="12" custScaleX="209151" custScaleY="456255" custLinFactY="507283" custLinFactNeighborX="76385" custLinFactNeighborY="6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3F9FA1B-0C1E-4615-B04B-EFB5D9421005}" type="pres">
      <dgm:prSet presAssocID="{FBC13C1E-5172-4BDE-89BF-9D4E20DF6CAF}" presName="rootConnector" presStyleLbl="node3" presStyleIdx="0" presStyleCnt="0"/>
      <dgm:spPr/>
      <dgm:t>
        <a:bodyPr/>
        <a:lstStyle/>
        <a:p>
          <a:endParaRPr lang="es-MX"/>
        </a:p>
      </dgm:t>
    </dgm:pt>
    <dgm:pt modelId="{0E6E0D13-5F4A-45C8-A991-113A9CE77AB3}" type="pres">
      <dgm:prSet presAssocID="{FBC13C1E-5172-4BDE-89BF-9D4E20DF6CAF}" presName="hierChild4" presStyleCnt="0"/>
      <dgm:spPr/>
      <dgm:t>
        <a:bodyPr/>
        <a:lstStyle/>
        <a:p>
          <a:endParaRPr lang="es-MX"/>
        </a:p>
      </dgm:t>
    </dgm:pt>
    <dgm:pt modelId="{DE2FBC36-25D1-4FBE-BEA0-D12C319A238C}" type="pres">
      <dgm:prSet presAssocID="{FBC13C1E-5172-4BDE-89BF-9D4E20DF6CAF}" presName="hierChild5" presStyleCnt="0"/>
      <dgm:spPr/>
      <dgm:t>
        <a:bodyPr/>
        <a:lstStyle/>
        <a:p>
          <a:endParaRPr lang="es-MX"/>
        </a:p>
      </dgm:t>
    </dgm:pt>
    <dgm:pt modelId="{B3A4B8CC-2F50-4D40-92C6-11E8E818C5AA}" type="pres">
      <dgm:prSet presAssocID="{D9809514-4288-471B-AAF3-B6011842084A}" presName="hierChild5" presStyleCnt="0"/>
      <dgm:spPr/>
      <dgm:t>
        <a:bodyPr/>
        <a:lstStyle/>
        <a:p>
          <a:endParaRPr lang="es-MX"/>
        </a:p>
      </dgm:t>
    </dgm:pt>
    <dgm:pt modelId="{07FD2EF7-5B52-47E5-B684-6C12A4AFE086}" type="pres">
      <dgm:prSet presAssocID="{2C5C9187-E02F-429C-AD98-32D204BDFE59}" presName="hierChild3" presStyleCnt="0"/>
      <dgm:spPr/>
      <dgm:t>
        <a:bodyPr/>
        <a:lstStyle/>
        <a:p>
          <a:endParaRPr lang="es-MX"/>
        </a:p>
      </dgm:t>
    </dgm:pt>
  </dgm:ptLst>
  <dgm:cxnLst>
    <dgm:cxn modelId="{84E4E581-B247-498E-9C3C-1E9AF440FD06}" type="presOf" srcId="{32C31369-F71D-4314-B16C-174D3A0A01A0}" destId="{93BE809E-3474-4B25-86E8-E1287154105F}" srcOrd="0" destOrd="0" presId="urn:microsoft.com/office/officeart/2008/layout/NameandTitleOrganizationalChart"/>
    <dgm:cxn modelId="{F71DB33B-6DBA-4A28-BBC5-E8C86AB5D883}" srcId="{2C5C9187-E02F-429C-AD98-32D204BDFE59}" destId="{9C0EE86B-8571-43BD-9C50-A10BD79DD560}" srcOrd="1" destOrd="0" parTransId="{AA37ACD2-A5FE-475B-ACFD-3BEEA7BA0927}" sibTransId="{1062EEFB-61EF-4D2A-9739-E9825D0B319C}"/>
    <dgm:cxn modelId="{9F1524CF-260B-4637-B36B-E780309ECDB7}" type="presOf" srcId="{FB9A0817-12CA-4A1A-BDA3-7A55DE4FA09D}" destId="{B29B602C-FD3D-4090-BB53-4010D87E198D}" srcOrd="0" destOrd="0" presId="urn:microsoft.com/office/officeart/2008/layout/NameandTitleOrganizationalChart"/>
    <dgm:cxn modelId="{C37F0635-9ADB-4919-B179-50B8F2276873}" type="presOf" srcId="{807791FF-8A26-4DD5-8CEE-EBF6ADDB2F4D}" destId="{64E25D8B-E8C6-410D-A030-BD076D174CE4}" srcOrd="0" destOrd="0" presId="urn:microsoft.com/office/officeart/2008/layout/NameandTitleOrganizationalChart"/>
    <dgm:cxn modelId="{731E6CF0-424D-45BC-B0A6-E18EC3AC2E17}" srcId="{E36EB747-22FF-41D2-90F0-99725D243927}" destId="{7CED7A48-AD06-4DA1-8098-4E2C21950BC8}" srcOrd="1" destOrd="0" parTransId="{F70939F2-A58D-4E9D-B1D2-3A67574E47C9}" sibTransId="{CF558CCB-9587-42F8-8B22-6AFC5BD06779}"/>
    <dgm:cxn modelId="{9775104D-BCA8-45B6-A86B-02E96965E0C1}" srcId="{2C5C9187-E02F-429C-AD98-32D204BDFE59}" destId="{6C732C89-4618-4FAB-B5C4-2214997EDD25}" srcOrd="4" destOrd="0" parTransId="{74068F2F-97C9-403B-ABA2-3A24CC5F239A}" sibTransId="{EEC33C7F-A80C-49E6-B34C-DC67CB660F87}"/>
    <dgm:cxn modelId="{95687291-E566-4AA8-98BE-5F31F11B340F}" type="presOf" srcId="{D9809514-4288-471B-AAF3-B6011842084A}" destId="{103FBBFF-9273-45BD-B8AD-B8FC3E3A1A16}" srcOrd="1" destOrd="0" presId="urn:microsoft.com/office/officeart/2008/layout/NameandTitleOrganizationalChart"/>
    <dgm:cxn modelId="{788E875A-CE50-4E19-BFBE-CACEB79A0643}" type="presOf" srcId="{86D31761-12E0-47D3-82D3-E2FA770244C5}" destId="{B4626076-9285-4CC8-8F1F-09BDF756081B}" srcOrd="0" destOrd="0" presId="urn:microsoft.com/office/officeart/2008/layout/NameandTitleOrganizationalChart"/>
    <dgm:cxn modelId="{41F040A5-DF5A-40A3-A997-F0EA81FBC40F}" type="presOf" srcId="{5B4A6ACB-54D7-4506-A5EA-0CA3331B58DD}" destId="{2EFEFC4E-5B5B-4B74-A35A-DB48D016199C}" srcOrd="0" destOrd="0" presId="urn:microsoft.com/office/officeart/2008/layout/NameandTitleOrganizationalChart"/>
    <dgm:cxn modelId="{EBEAA606-ADD5-4EA5-BD6A-E93C0A82A7A4}" type="presOf" srcId="{137AC30A-3CE1-42EF-9B50-DE1D0756110B}" destId="{179032E1-F66F-451E-9D7F-021C7969BF54}" srcOrd="0" destOrd="0" presId="urn:microsoft.com/office/officeart/2008/layout/NameandTitleOrganizationalChart"/>
    <dgm:cxn modelId="{1E38EDE6-B2F7-477B-BBB1-626CA75119EA}" type="presOf" srcId="{9C0EE86B-8571-43BD-9C50-A10BD79DD560}" destId="{058BF50B-826B-4DB4-B1F8-4D9F158FEA20}" srcOrd="1" destOrd="0" presId="urn:microsoft.com/office/officeart/2008/layout/NameandTitleOrganizationalChart"/>
    <dgm:cxn modelId="{286CB5C3-F6C6-49BF-8973-A1D4DF841790}" type="presOf" srcId="{7677D977-2117-4E51-925A-F83FED3D56A4}" destId="{039555E9-70ED-42FD-A122-58434E206905}" srcOrd="0" destOrd="0" presId="urn:microsoft.com/office/officeart/2008/layout/NameandTitleOrganizationalChart"/>
    <dgm:cxn modelId="{024D176B-D3ED-4C1C-8CD6-4B1EBAA531B1}" type="presOf" srcId="{E82EEDFE-434C-44FB-9311-D64EC76C8FC2}" destId="{15EDF1ED-0B3A-4CD4-BF79-72DE84789A46}" srcOrd="0" destOrd="0" presId="urn:microsoft.com/office/officeart/2008/layout/NameandTitleOrganizationalChart"/>
    <dgm:cxn modelId="{2B531C2C-4947-42A6-8986-0CD50C944B8C}" type="presOf" srcId="{2C5C9187-E02F-429C-AD98-32D204BDFE59}" destId="{D9470D50-9E0D-4940-9DF3-17ACE8FBFB95}" srcOrd="1" destOrd="0" presId="urn:microsoft.com/office/officeart/2008/layout/NameandTitleOrganizationalChart"/>
    <dgm:cxn modelId="{4E3E6906-B58A-48AE-B225-123A273FDFE6}" type="presOf" srcId="{2C5C9187-E02F-429C-AD98-32D204BDFE59}" destId="{77B68A83-097D-4461-9018-9B4996D1404A}" srcOrd="0" destOrd="0" presId="urn:microsoft.com/office/officeart/2008/layout/NameandTitleOrganizationalChart"/>
    <dgm:cxn modelId="{117E17D0-BF33-4F45-8E65-4D0739E0AF4D}" srcId="{2C5C9187-E02F-429C-AD98-32D204BDFE59}" destId="{E36EB747-22FF-41D2-90F0-99725D243927}" srcOrd="0" destOrd="0" parTransId="{3C978266-491B-43BB-9EAE-193B8EDAEFD5}" sibTransId="{8C969D97-F1EA-418F-9626-511E10A83A7B}"/>
    <dgm:cxn modelId="{4E695502-DE9E-4186-BFCB-83282F4898E2}" type="presOf" srcId="{11E4FD40-FDB6-42E9-8B32-9DFBB25D85FC}" destId="{1F761AE6-1807-4C1E-9B1E-6361AE32BA8C}" srcOrd="0" destOrd="0" presId="urn:microsoft.com/office/officeart/2008/layout/NameandTitleOrganizationalChart"/>
    <dgm:cxn modelId="{4F3F893E-BCF9-4BDC-BD37-53F35DAD0B14}" type="presOf" srcId="{7CED7A48-AD06-4DA1-8098-4E2C21950BC8}" destId="{3DB1AA00-720C-4EC7-B42C-5860C21B419F}" srcOrd="1" destOrd="0" presId="urn:microsoft.com/office/officeart/2008/layout/NameandTitleOrganizationalChart"/>
    <dgm:cxn modelId="{D803AD22-B528-4EED-80A9-8DCF2A5B214C}" type="presOf" srcId="{6C732C89-4618-4FAB-B5C4-2214997EDD25}" destId="{08CEF1D0-03AB-4D9D-98A4-9034C7492EDD}" srcOrd="0" destOrd="0" presId="urn:microsoft.com/office/officeart/2008/layout/NameandTitleOrganizationalChart"/>
    <dgm:cxn modelId="{C9CDDA4C-3A93-460D-996F-5283AD6F17A8}" srcId="{E36EB747-22FF-41D2-90F0-99725D243927}" destId="{86D31761-12E0-47D3-82D3-E2FA770244C5}" srcOrd="0" destOrd="0" parTransId="{807791FF-8A26-4DD5-8CEE-EBF6ADDB2F4D}" sibTransId="{D35345F2-1F63-4074-8E18-FDA85CCECAC1}"/>
    <dgm:cxn modelId="{090585C6-24C6-4301-A144-8F1BAEC3BF2D}" type="presOf" srcId="{2AA267B1-C347-46AE-A843-6B2C32B77EF4}" destId="{5FF3C7C9-F373-4B48-84DC-F824688E875B}" srcOrd="0" destOrd="0" presId="urn:microsoft.com/office/officeart/2008/layout/NameandTitleOrganizationalChart"/>
    <dgm:cxn modelId="{89D58C84-C7AB-4DD7-8B58-A17181924507}" type="presOf" srcId="{B7217C4B-0F2A-48FD-98A9-72A2AE1F6568}" destId="{B919C746-1256-42D6-9515-E59644170B3A}" srcOrd="1" destOrd="0" presId="urn:microsoft.com/office/officeart/2008/layout/NameandTitleOrganizationalChart"/>
    <dgm:cxn modelId="{746A6609-DB84-4FAB-A9DE-BFF2D6C0466D}" type="presOf" srcId="{F86A1482-F7A8-45E2-8222-13612E369136}" destId="{6EAB032B-A1CE-484A-81DE-157A41E31FB5}" srcOrd="0" destOrd="0" presId="urn:microsoft.com/office/officeart/2008/layout/NameandTitleOrganizationalChart"/>
    <dgm:cxn modelId="{4968C626-53EE-42B2-933A-FF1AB6E3AC06}" type="presOf" srcId="{E443D87A-B49B-4B5E-8400-56D4D51C2930}" destId="{40E47196-B178-4B8E-BFCC-CC5FDD4BA03B}" srcOrd="0" destOrd="0" presId="urn:microsoft.com/office/officeart/2008/layout/NameandTitleOrganizationalChart"/>
    <dgm:cxn modelId="{1720DFA2-6C7B-4F78-8819-E51A613FA8E2}" type="presOf" srcId="{969FFD3A-141F-461B-8ED9-F5ACE21C7AE5}" destId="{CA2B0C18-A34B-4374-BD73-BB7964E11362}" srcOrd="1" destOrd="0" presId="urn:microsoft.com/office/officeart/2008/layout/NameandTitleOrganizationalChart"/>
    <dgm:cxn modelId="{83F0E217-35B6-4656-86E6-182A28870794}" type="presOf" srcId="{F70939F2-A58D-4E9D-B1D2-3A67574E47C9}" destId="{919589A4-48E9-43D2-B8FE-CE72DBC2D746}" srcOrd="0" destOrd="0" presId="urn:microsoft.com/office/officeart/2008/layout/NameandTitleOrganizationalChart"/>
    <dgm:cxn modelId="{B72BDB3B-93A2-445B-800E-FD1D46B3F067}" type="presOf" srcId="{86D31761-12E0-47D3-82D3-E2FA770244C5}" destId="{EBA284B8-A0BF-4EB5-B0BE-B086244E4BCB}" srcOrd="1" destOrd="0" presId="urn:microsoft.com/office/officeart/2008/layout/NameandTitleOrganizationalChart"/>
    <dgm:cxn modelId="{470C81EB-AF48-4E7C-AD6A-15282CCF0833}" type="presOf" srcId="{A609F095-4C41-4129-AAD3-C95F4C0E4D13}" destId="{D0B12CFC-4073-45DC-8296-FCC23A1C7B0D}" srcOrd="1" destOrd="0" presId="urn:microsoft.com/office/officeart/2008/layout/NameandTitleOrganizationalChart"/>
    <dgm:cxn modelId="{61151976-F19D-443F-9F05-97F11179EBC0}" type="presOf" srcId="{74068F2F-97C9-403B-ABA2-3A24CC5F239A}" destId="{4CF8669B-5856-49D5-A15D-F92BFF31FD2A}" srcOrd="0" destOrd="0" presId="urn:microsoft.com/office/officeart/2008/layout/NameandTitleOrganizationalChart"/>
    <dgm:cxn modelId="{4A772F2F-4A58-499F-A2D4-7925591A44F3}" type="presOf" srcId="{6C732C89-4618-4FAB-B5C4-2214997EDD25}" destId="{A6E898CA-6DC3-4648-B5B4-696E37E5CD23}" srcOrd="1" destOrd="0" presId="urn:microsoft.com/office/officeart/2008/layout/NameandTitleOrganizationalChart"/>
    <dgm:cxn modelId="{05CA444B-CAAE-4DA8-8C2D-7A77A458D082}" type="presOf" srcId="{3C978266-491B-43BB-9EAE-193B8EDAEFD5}" destId="{59D81D85-71A8-49BF-9A47-6A031A2D08F9}" srcOrd="0" destOrd="0" presId="urn:microsoft.com/office/officeart/2008/layout/NameandTitleOrganizationalChart"/>
    <dgm:cxn modelId="{D874582C-134D-438B-A116-A8552A81D852}" type="presOf" srcId="{FA6AFD31-C62D-4B4B-BFC4-96AE22AD7296}" destId="{8712A592-0F02-4228-AC40-BB1AFDAB44FB}" srcOrd="0" destOrd="0" presId="urn:microsoft.com/office/officeart/2008/layout/NameandTitleOrganizationalChart"/>
    <dgm:cxn modelId="{EA378D79-DB9C-4D70-BD81-314F63328B62}" srcId="{D9809514-4288-471B-AAF3-B6011842084A}" destId="{A609F095-4C41-4129-AAD3-C95F4C0E4D13}" srcOrd="0" destOrd="0" parTransId="{E65EAD68-AC5A-498E-BD28-DF59F58D28BF}" sibTransId="{5B4A6ACB-54D7-4506-A5EA-0CA3331B58DD}"/>
    <dgm:cxn modelId="{A0004510-9B4B-4ECD-97E6-B3049D2B2355}" type="presOf" srcId="{FBC13C1E-5172-4BDE-89BF-9D4E20DF6CAF}" destId="{094A39EE-57CF-4E92-BF54-6CBE77755638}" srcOrd="0" destOrd="0" presId="urn:microsoft.com/office/officeart/2008/layout/NameandTitleOrganizationalChart"/>
    <dgm:cxn modelId="{EF7C35BE-F108-48E9-9220-427A29078B24}" srcId="{2C5C9187-E02F-429C-AD98-32D204BDFE59}" destId="{D9809514-4288-471B-AAF3-B6011842084A}" srcOrd="5" destOrd="0" parTransId="{78DEFE2F-9BD5-46B3-A74B-43E7BDFB59B4}" sibTransId="{E82EEDFE-434C-44FB-9311-D64EC76C8FC2}"/>
    <dgm:cxn modelId="{30E5635C-CDF1-46EA-A959-D0CA04D3201C}" type="presOf" srcId="{A609F095-4C41-4129-AAD3-C95F4C0E4D13}" destId="{F8FB5052-D4D9-4C40-A5E6-E002506DFE0E}" srcOrd="0" destOrd="0" presId="urn:microsoft.com/office/officeart/2008/layout/NameandTitleOrganizationalChart"/>
    <dgm:cxn modelId="{01016E52-EB0C-4E13-8926-82130E68B44A}" type="presOf" srcId="{969FFD3A-141F-461B-8ED9-F5ACE21C7AE5}" destId="{17391761-AA64-498C-B507-578EA9C07CA1}" srcOrd="0" destOrd="0" presId="urn:microsoft.com/office/officeart/2008/layout/NameandTitleOrganizationalChart"/>
    <dgm:cxn modelId="{B895AE39-E5A4-4156-AAF0-DCF6EC46C894}" srcId="{2C5C9187-E02F-429C-AD98-32D204BDFE59}" destId="{B7217C4B-0F2A-48FD-98A9-72A2AE1F6568}" srcOrd="2" destOrd="0" parTransId="{2AA267B1-C347-46AE-A843-6B2C32B77EF4}" sibTransId="{FA6AFD31-C62D-4B4B-BFC4-96AE22AD7296}"/>
    <dgm:cxn modelId="{32FB47BA-C38E-45BC-92B5-A811CB593381}" type="presOf" srcId="{31AE2A38-0624-4FDC-8148-8B16FBBEFBFA}" destId="{0A017544-A449-4EBA-B26A-555A6C240D64}" srcOrd="1" destOrd="0" presId="urn:microsoft.com/office/officeart/2008/layout/NameandTitleOrganizationalChart"/>
    <dgm:cxn modelId="{FE2A6BE7-F7E0-4A19-9533-5B91B781A997}" type="presOf" srcId="{78DEFE2F-9BD5-46B3-A74B-43E7BDFB59B4}" destId="{D5352FB9-21B5-433F-AE5F-5F0CBC83B9CE}" srcOrd="0" destOrd="0" presId="urn:microsoft.com/office/officeart/2008/layout/NameandTitleOrganizationalChart"/>
    <dgm:cxn modelId="{3A5B7CFB-1010-426D-B554-AC9ED184243F}" type="presOf" srcId="{FE171F16-0503-4C90-80EC-7290C0313C3B}" destId="{E005E841-C013-47D7-BD06-94E8977F5FBD}" srcOrd="0" destOrd="0" presId="urn:microsoft.com/office/officeart/2008/layout/NameandTitleOrganizationalChart"/>
    <dgm:cxn modelId="{58B4B9CA-2963-4C9D-B508-40D77210E14F}" type="presOf" srcId="{8C969D97-F1EA-418F-9626-511E10A83A7B}" destId="{5AAB8381-9535-4012-B5CC-24108E7D2204}" srcOrd="0" destOrd="0" presId="urn:microsoft.com/office/officeart/2008/layout/NameandTitleOrganizationalChart"/>
    <dgm:cxn modelId="{A204C1CE-6903-4154-A6BD-1FA432CD12B7}" srcId="{2C5C9187-E02F-429C-AD98-32D204BDFE59}" destId="{11E4FD40-FDB6-42E9-8B32-9DFBB25D85FC}" srcOrd="3" destOrd="0" parTransId="{7677D977-2117-4E51-925A-F83FED3D56A4}" sibTransId="{8AA135CE-F030-4D84-9289-909CB0A7112B}"/>
    <dgm:cxn modelId="{1AA36775-470F-4D40-AB8C-28C26657E64A}" type="presOf" srcId="{CC1ADEE9-E2B2-442F-912F-81F0C54B3A5C}" destId="{83E3CBEB-1A23-418F-A33E-18D2193C290E}" srcOrd="0" destOrd="0" presId="urn:microsoft.com/office/officeart/2008/layout/NameandTitleOrganizationalChart"/>
    <dgm:cxn modelId="{68266472-3669-4510-B139-7255D0F7974F}" srcId="{D9809514-4288-471B-AAF3-B6011842084A}" destId="{969FFD3A-141F-461B-8ED9-F5ACE21C7AE5}" srcOrd="1" destOrd="0" parTransId="{F86A1482-F7A8-45E2-8222-13612E369136}" sibTransId="{CC1ADEE9-E2B2-442F-912F-81F0C54B3A5C}"/>
    <dgm:cxn modelId="{9EA8662A-262F-40FB-9B27-6B34DECECB94}" srcId="{FE171F16-0503-4C90-80EC-7290C0313C3B}" destId="{2C5C9187-E02F-429C-AD98-32D204BDFE59}" srcOrd="0" destOrd="0" parTransId="{70084CFF-2306-4870-B453-2EE5A9FFDD9C}" sibTransId="{137AC30A-3CE1-42EF-9B50-DE1D0756110B}"/>
    <dgm:cxn modelId="{28FB01BC-E52A-41AA-9589-E8CEE3B0D838}" type="presOf" srcId="{E36EB747-22FF-41D2-90F0-99725D243927}" destId="{9F7209AA-A554-4EB1-B4A4-BAFEF389243F}" srcOrd="0" destOrd="0" presId="urn:microsoft.com/office/officeart/2008/layout/NameandTitleOrganizationalChart"/>
    <dgm:cxn modelId="{415A0BB3-7B78-48BE-9990-1EBD58F90405}" type="presOf" srcId="{E36EB747-22FF-41D2-90F0-99725D243927}" destId="{AF769B70-C71D-4083-89E0-8E6FD27247AF}" srcOrd="1" destOrd="0" presId="urn:microsoft.com/office/officeart/2008/layout/NameandTitleOrganizationalChart"/>
    <dgm:cxn modelId="{D84BD0C5-1528-45C3-BBED-3B4CEFCE39F9}" type="presOf" srcId="{E65EAD68-AC5A-498E-BD28-DF59F58D28BF}" destId="{F25F63B8-D5CB-49E8-B9E6-BB8B6C795834}" srcOrd="0" destOrd="0" presId="urn:microsoft.com/office/officeart/2008/layout/NameandTitleOrganizationalChart"/>
    <dgm:cxn modelId="{EBDE0604-A97E-4AA1-BA78-3A507F01CAE9}" type="presOf" srcId="{1062EEFB-61EF-4D2A-9739-E9825D0B319C}" destId="{77ABEAF9-BDD5-4F27-8DF5-B7C3BD62F2AD}" srcOrd="0" destOrd="0" presId="urn:microsoft.com/office/officeart/2008/layout/NameandTitleOrganizationalChart"/>
    <dgm:cxn modelId="{73FEF05D-F929-4FD8-BC2C-8E8C5E53F325}" type="presOf" srcId="{AA37ACD2-A5FE-475B-ACFD-3BEEA7BA0927}" destId="{9185A1D2-11CE-40CD-AA77-64C25B3FF717}" srcOrd="0" destOrd="0" presId="urn:microsoft.com/office/officeart/2008/layout/NameandTitleOrganizationalChart"/>
    <dgm:cxn modelId="{1634903C-CC0F-474A-B3A2-2D2CF4A1899B}" srcId="{B7217C4B-0F2A-48FD-98A9-72A2AE1F6568}" destId="{31AE2A38-0624-4FDC-8148-8B16FBBEFBFA}" srcOrd="0" destOrd="0" parTransId="{32C31369-F71D-4314-B16C-174D3A0A01A0}" sibTransId="{E443D87A-B49B-4B5E-8400-56D4D51C2930}"/>
    <dgm:cxn modelId="{AF1BCC21-5FC5-4308-986A-9828AF3E03A1}" type="presOf" srcId="{9C0EE86B-8571-43BD-9C50-A10BD79DD560}" destId="{12EB1961-C64B-42C2-9146-81326ECB95EE}" srcOrd="0" destOrd="0" presId="urn:microsoft.com/office/officeart/2008/layout/NameandTitleOrganizationalChart"/>
    <dgm:cxn modelId="{7E23BF6B-6AAF-42E4-A378-3AC9C8541F33}" type="presOf" srcId="{EEC33C7F-A80C-49E6-B34C-DC67CB660F87}" destId="{7F0C6248-ADA0-4DA7-A03C-9513F884CA20}" srcOrd="0" destOrd="0" presId="urn:microsoft.com/office/officeart/2008/layout/NameandTitleOrganizationalChart"/>
    <dgm:cxn modelId="{C0D842E3-980E-45F1-A868-995AB8AAAAA6}" type="presOf" srcId="{8AA135CE-F030-4D84-9289-909CB0A7112B}" destId="{722899FD-AC12-44CC-AFED-280B41F61165}" srcOrd="0" destOrd="0" presId="urn:microsoft.com/office/officeart/2008/layout/NameandTitleOrganizationalChart"/>
    <dgm:cxn modelId="{519808F1-319F-46D4-A799-98CA3AD8F284}" type="presOf" srcId="{7CED7A48-AD06-4DA1-8098-4E2C21950BC8}" destId="{E14F3DBD-2EE0-479C-BFE2-78076C7E73BD}" srcOrd="0" destOrd="0" presId="urn:microsoft.com/office/officeart/2008/layout/NameandTitleOrganizationalChart"/>
    <dgm:cxn modelId="{57CAB9B5-7AB4-48B5-8D72-E6AB7E16BF8D}" type="presOf" srcId="{D35345F2-1F63-4074-8E18-FDA85CCECAC1}" destId="{30D57A36-CD69-4340-B282-C42246DD3912}" srcOrd="0" destOrd="0" presId="urn:microsoft.com/office/officeart/2008/layout/NameandTitleOrganizationalChart"/>
    <dgm:cxn modelId="{E254BB7F-BA1B-49DA-B3D9-E0D93C7B9ADA}" type="presOf" srcId="{D9809514-4288-471B-AAF3-B6011842084A}" destId="{3FA04798-B7C1-43C2-A0AE-BDB0D1C0C246}" srcOrd="0" destOrd="0" presId="urn:microsoft.com/office/officeart/2008/layout/NameandTitleOrganizationalChart"/>
    <dgm:cxn modelId="{E2B613C5-2E60-4CA1-8273-DAB9A0D49DF3}" type="presOf" srcId="{11E4FD40-FDB6-42E9-8B32-9DFBB25D85FC}" destId="{F5A35B5D-E82D-47EB-ACA9-4F06298C1000}" srcOrd="1" destOrd="0" presId="urn:microsoft.com/office/officeart/2008/layout/NameandTitleOrganizationalChart"/>
    <dgm:cxn modelId="{9AB6ECA7-18F8-4BC9-ACD8-995D6E3ED7C1}" type="presOf" srcId="{B7217C4B-0F2A-48FD-98A9-72A2AE1F6568}" destId="{306BF45B-78F0-49B8-9CC9-D1B623D7C330}" srcOrd="0" destOrd="0" presId="urn:microsoft.com/office/officeart/2008/layout/NameandTitleOrganizationalChart"/>
    <dgm:cxn modelId="{467CCE34-81A3-4EE4-8D4F-3D99F8AB9285}" type="presOf" srcId="{31AE2A38-0624-4FDC-8148-8B16FBBEFBFA}" destId="{0D3C0A79-4123-416C-AA67-3719CED1646A}" srcOrd="0" destOrd="0" presId="urn:microsoft.com/office/officeart/2008/layout/NameandTitleOrganizationalChart"/>
    <dgm:cxn modelId="{7AD1C200-8351-4950-86A7-B19539E8DDAD}" type="presOf" srcId="{CF558CCB-9587-42F8-8B22-6AFC5BD06779}" destId="{4CBDD16D-A23B-4C0A-AEA8-2ECAEB20E501}" srcOrd="0" destOrd="0" presId="urn:microsoft.com/office/officeart/2008/layout/NameandTitleOrganizationalChart"/>
    <dgm:cxn modelId="{81994CC1-5F33-402A-B512-030513A77E1B}" type="presOf" srcId="{FBC13C1E-5172-4BDE-89BF-9D4E20DF6CAF}" destId="{C3F9FA1B-0C1E-4615-B04B-EFB5D9421005}" srcOrd="1" destOrd="0" presId="urn:microsoft.com/office/officeart/2008/layout/NameandTitleOrganizationalChart"/>
    <dgm:cxn modelId="{B0A3B38E-752D-42D7-9545-47E2733F4BF4}" srcId="{D9809514-4288-471B-AAF3-B6011842084A}" destId="{FBC13C1E-5172-4BDE-89BF-9D4E20DF6CAF}" srcOrd="2" destOrd="0" parTransId="{FB9A0817-12CA-4A1A-BDA3-7A55DE4FA09D}" sibTransId="{12371321-7721-40CA-92D4-285890E6C098}"/>
    <dgm:cxn modelId="{4269F947-8EC7-4FCB-A5A3-AA88B3E63836}" type="presOf" srcId="{12371321-7721-40CA-92D4-285890E6C098}" destId="{213C7F16-483A-4C96-9B55-EC9C86E98CD3}" srcOrd="0" destOrd="0" presId="urn:microsoft.com/office/officeart/2008/layout/NameandTitleOrganizationalChart"/>
    <dgm:cxn modelId="{BED9030D-3263-4937-9214-F21A9E8E7965}" type="presParOf" srcId="{E005E841-C013-47D7-BD06-94E8977F5FBD}" destId="{45E96F03-256D-4A15-ABC4-B25A3780D04C}" srcOrd="0" destOrd="0" presId="urn:microsoft.com/office/officeart/2008/layout/NameandTitleOrganizationalChart"/>
    <dgm:cxn modelId="{7F6A90BB-82B1-47FF-9C64-45E19EF9E31D}" type="presParOf" srcId="{45E96F03-256D-4A15-ABC4-B25A3780D04C}" destId="{9EAEEA1D-1D8D-44DF-A639-DE8878366F18}" srcOrd="0" destOrd="0" presId="urn:microsoft.com/office/officeart/2008/layout/NameandTitleOrganizationalChart"/>
    <dgm:cxn modelId="{5F53B612-C929-45EF-A02A-BDC2D9AB0C23}" type="presParOf" srcId="{9EAEEA1D-1D8D-44DF-A639-DE8878366F18}" destId="{77B68A83-097D-4461-9018-9B4996D1404A}" srcOrd="0" destOrd="0" presId="urn:microsoft.com/office/officeart/2008/layout/NameandTitleOrganizationalChart"/>
    <dgm:cxn modelId="{CF2223B8-F867-4775-AAEA-D125BF19F6D4}" type="presParOf" srcId="{9EAEEA1D-1D8D-44DF-A639-DE8878366F18}" destId="{179032E1-F66F-451E-9D7F-021C7969BF54}" srcOrd="1" destOrd="0" presId="urn:microsoft.com/office/officeart/2008/layout/NameandTitleOrganizationalChart"/>
    <dgm:cxn modelId="{A99F7618-BCD9-4C31-87EC-AA789B353C84}" type="presParOf" srcId="{9EAEEA1D-1D8D-44DF-A639-DE8878366F18}" destId="{D9470D50-9E0D-4940-9DF3-17ACE8FBFB95}" srcOrd="2" destOrd="0" presId="urn:microsoft.com/office/officeart/2008/layout/NameandTitleOrganizationalChart"/>
    <dgm:cxn modelId="{1F39FDA4-8AF7-43F7-BD20-59A3BB4C674C}" type="presParOf" srcId="{45E96F03-256D-4A15-ABC4-B25A3780D04C}" destId="{36F554CE-F966-4AD8-B9DF-5B6AE9C68FE8}" srcOrd="1" destOrd="0" presId="urn:microsoft.com/office/officeart/2008/layout/NameandTitleOrganizationalChart"/>
    <dgm:cxn modelId="{6FB216C0-483F-4C46-89B4-D1CD11966BFF}" type="presParOf" srcId="{36F554CE-F966-4AD8-B9DF-5B6AE9C68FE8}" destId="{59D81D85-71A8-49BF-9A47-6A031A2D08F9}" srcOrd="0" destOrd="0" presId="urn:microsoft.com/office/officeart/2008/layout/NameandTitleOrganizationalChart"/>
    <dgm:cxn modelId="{6CF5AC36-7349-4712-8730-71DECF6CB813}" type="presParOf" srcId="{36F554CE-F966-4AD8-B9DF-5B6AE9C68FE8}" destId="{C6C69B7B-042D-4CB3-8CD3-56E43EBD44AD}" srcOrd="1" destOrd="0" presId="urn:microsoft.com/office/officeart/2008/layout/NameandTitleOrganizationalChart"/>
    <dgm:cxn modelId="{DA8CA357-5A74-4FA0-AA9A-2EDAB492FDB8}" type="presParOf" srcId="{C6C69B7B-042D-4CB3-8CD3-56E43EBD44AD}" destId="{E8A278F3-2A10-4395-87BC-95B670B01271}" srcOrd="0" destOrd="0" presId="urn:microsoft.com/office/officeart/2008/layout/NameandTitleOrganizationalChart"/>
    <dgm:cxn modelId="{3B2D69E0-7C15-444A-84E8-28A6C5D0C164}" type="presParOf" srcId="{E8A278F3-2A10-4395-87BC-95B670B01271}" destId="{9F7209AA-A554-4EB1-B4A4-BAFEF389243F}" srcOrd="0" destOrd="0" presId="urn:microsoft.com/office/officeart/2008/layout/NameandTitleOrganizationalChart"/>
    <dgm:cxn modelId="{6B12EEEC-1DDB-4414-9B7D-DD97FC7BC634}" type="presParOf" srcId="{E8A278F3-2A10-4395-87BC-95B670B01271}" destId="{5AAB8381-9535-4012-B5CC-24108E7D2204}" srcOrd="1" destOrd="0" presId="urn:microsoft.com/office/officeart/2008/layout/NameandTitleOrganizationalChart"/>
    <dgm:cxn modelId="{503D83D8-BD32-4DF6-815F-59DF54149BD5}" type="presParOf" srcId="{E8A278F3-2A10-4395-87BC-95B670B01271}" destId="{AF769B70-C71D-4083-89E0-8E6FD27247AF}" srcOrd="2" destOrd="0" presId="urn:microsoft.com/office/officeart/2008/layout/NameandTitleOrganizationalChart"/>
    <dgm:cxn modelId="{3B12A920-5F2F-4D7A-8014-E6B885A9D5D2}" type="presParOf" srcId="{C6C69B7B-042D-4CB3-8CD3-56E43EBD44AD}" destId="{0F998C6F-DB74-4E2B-96F8-8646FA741C06}" srcOrd="1" destOrd="0" presId="urn:microsoft.com/office/officeart/2008/layout/NameandTitleOrganizationalChart"/>
    <dgm:cxn modelId="{F8D019E0-E6D9-4417-972A-A4D114EE5520}" type="presParOf" srcId="{0F998C6F-DB74-4E2B-96F8-8646FA741C06}" destId="{64E25D8B-E8C6-410D-A030-BD076D174CE4}" srcOrd="0" destOrd="0" presId="urn:microsoft.com/office/officeart/2008/layout/NameandTitleOrganizationalChart"/>
    <dgm:cxn modelId="{76B8DCAD-FF83-4A6F-8FE7-F5946DB3B35F}" type="presParOf" srcId="{0F998C6F-DB74-4E2B-96F8-8646FA741C06}" destId="{FA612D5C-712C-4F6F-955C-D7B306ADCD0D}" srcOrd="1" destOrd="0" presId="urn:microsoft.com/office/officeart/2008/layout/NameandTitleOrganizationalChart"/>
    <dgm:cxn modelId="{8AB2E76D-C2C7-4C02-AF9A-A90CD3A6AC7C}" type="presParOf" srcId="{FA612D5C-712C-4F6F-955C-D7B306ADCD0D}" destId="{E11DF9E5-4934-4BCB-93A1-17A59C265EE5}" srcOrd="0" destOrd="0" presId="urn:microsoft.com/office/officeart/2008/layout/NameandTitleOrganizationalChart"/>
    <dgm:cxn modelId="{20514C0E-7EF0-4916-9EFD-5EE2B746DA63}" type="presParOf" srcId="{E11DF9E5-4934-4BCB-93A1-17A59C265EE5}" destId="{B4626076-9285-4CC8-8F1F-09BDF756081B}" srcOrd="0" destOrd="0" presId="urn:microsoft.com/office/officeart/2008/layout/NameandTitleOrganizationalChart"/>
    <dgm:cxn modelId="{7E50C74B-6F50-4119-BAD5-78A354EE6BC6}" type="presParOf" srcId="{E11DF9E5-4934-4BCB-93A1-17A59C265EE5}" destId="{30D57A36-CD69-4340-B282-C42246DD3912}" srcOrd="1" destOrd="0" presId="urn:microsoft.com/office/officeart/2008/layout/NameandTitleOrganizationalChart"/>
    <dgm:cxn modelId="{B25B98A6-06E8-4628-915D-CE047BF3B051}" type="presParOf" srcId="{E11DF9E5-4934-4BCB-93A1-17A59C265EE5}" destId="{EBA284B8-A0BF-4EB5-B0BE-B086244E4BCB}" srcOrd="2" destOrd="0" presId="urn:microsoft.com/office/officeart/2008/layout/NameandTitleOrganizationalChart"/>
    <dgm:cxn modelId="{5D396F06-CF23-4D6E-A49B-78B581043F82}" type="presParOf" srcId="{FA612D5C-712C-4F6F-955C-D7B306ADCD0D}" destId="{F2503E43-9DB3-436E-BA18-0DB3762A9233}" srcOrd="1" destOrd="0" presId="urn:microsoft.com/office/officeart/2008/layout/NameandTitleOrganizationalChart"/>
    <dgm:cxn modelId="{95094A77-354E-472E-A2D6-3B917833E959}" type="presParOf" srcId="{FA612D5C-712C-4F6F-955C-D7B306ADCD0D}" destId="{3117854D-C2E5-4577-9487-FCFAB33A87E8}" srcOrd="2" destOrd="0" presId="urn:microsoft.com/office/officeart/2008/layout/NameandTitleOrganizationalChart"/>
    <dgm:cxn modelId="{7072532A-20F0-4AAD-B386-AF53D5493E80}" type="presParOf" srcId="{0F998C6F-DB74-4E2B-96F8-8646FA741C06}" destId="{919589A4-48E9-43D2-B8FE-CE72DBC2D746}" srcOrd="2" destOrd="0" presId="urn:microsoft.com/office/officeart/2008/layout/NameandTitleOrganizationalChart"/>
    <dgm:cxn modelId="{8283ACF1-588D-49CB-8B70-623EA66A5977}" type="presParOf" srcId="{0F998C6F-DB74-4E2B-96F8-8646FA741C06}" destId="{C19B0004-93FD-477F-8F0C-AA47D3C7358E}" srcOrd="3" destOrd="0" presId="urn:microsoft.com/office/officeart/2008/layout/NameandTitleOrganizationalChart"/>
    <dgm:cxn modelId="{914A8FAE-B2D3-4542-B6E8-5D130F6CCFF5}" type="presParOf" srcId="{C19B0004-93FD-477F-8F0C-AA47D3C7358E}" destId="{1BA0B86A-F8AA-49F9-AED1-38445B1FA2EF}" srcOrd="0" destOrd="0" presId="urn:microsoft.com/office/officeart/2008/layout/NameandTitleOrganizationalChart"/>
    <dgm:cxn modelId="{1933AF15-3AF7-440B-8C9B-5F5F325BD7CB}" type="presParOf" srcId="{1BA0B86A-F8AA-49F9-AED1-38445B1FA2EF}" destId="{E14F3DBD-2EE0-479C-BFE2-78076C7E73BD}" srcOrd="0" destOrd="0" presId="urn:microsoft.com/office/officeart/2008/layout/NameandTitleOrganizationalChart"/>
    <dgm:cxn modelId="{F057885B-045B-4C43-AC1C-D6603A2A5526}" type="presParOf" srcId="{1BA0B86A-F8AA-49F9-AED1-38445B1FA2EF}" destId="{4CBDD16D-A23B-4C0A-AEA8-2ECAEB20E501}" srcOrd="1" destOrd="0" presId="urn:microsoft.com/office/officeart/2008/layout/NameandTitleOrganizationalChart"/>
    <dgm:cxn modelId="{6D8DE375-2111-455C-B860-D5109E0DCF93}" type="presParOf" srcId="{1BA0B86A-F8AA-49F9-AED1-38445B1FA2EF}" destId="{3DB1AA00-720C-4EC7-B42C-5860C21B419F}" srcOrd="2" destOrd="0" presId="urn:microsoft.com/office/officeart/2008/layout/NameandTitleOrganizationalChart"/>
    <dgm:cxn modelId="{60457C3F-93BB-4169-98E0-9FE02BA17BB6}" type="presParOf" srcId="{C19B0004-93FD-477F-8F0C-AA47D3C7358E}" destId="{E86907A2-1CCD-4D4C-8AD8-29AB1085ACDB}" srcOrd="1" destOrd="0" presId="urn:microsoft.com/office/officeart/2008/layout/NameandTitleOrganizationalChart"/>
    <dgm:cxn modelId="{E7AA1DE7-B907-4B86-9E42-BF022343071C}" type="presParOf" srcId="{C19B0004-93FD-477F-8F0C-AA47D3C7358E}" destId="{B7619FEC-2A92-409E-9DCD-7F579CF2A94D}" srcOrd="2" destOrd="0" presId="urn:microsoft.com/office/officeart/2008/layout/NameandTitleOrganizationalChart"/>
    <dgm:cxn modelId="{5E7A5DE1-E304-4153-8DCA-27BE500AC7A6}" type="presParOf" srcId="{C6C69B7B-042D-4CB3-8CD3-56E43EBD44AD}" destId="{C5066248-177D-4854-B3F5-8484996AA368}" srcOrd="2" destOrd="0" presId="urn:microsoft.com/office/officeart/2008/layout/NameandTitleOrganizationalChart"/>
    <dgm:cxn modelId="{D699931E-6B5F-4F3C-BC83-0A6D368D7B0F}" type="presParOf" srcId="{36F554CE-F966-4AD8-B9DF-5B6AE9C68FE8}" destId="{9185A1D2-11CE-40CD-AA77-64C25B3FF717}" srcOrd="2" destOrd="0" presId="urn:microsoft.com/office/officeart/2008/layout/NameandTitleOrganizationalChart"/>
    <dgm:cxn modelId="{A0A054C1-1B68-4B03-A3E7-A47A06166705}" type="presParOf" srcId="{36F554CE-F966-4AD8-B9DF-5B6AE9C68FE8}" destId="{84E0A70E-1DB8-458C-9C47-263F32FDDD2D}" srcOrd="3" destOrd="0" presId="urn:microsoft.com/office/officeart/2008/layout/NameandTitleOrganizationalChart"/>
    <dgm:cxn modelId="{E2C61D1B-3D16-4550-B73B-E94D8603CBE7}" type="presParOf" srcId="{84E0A70E-1DB8-458C-9C47-263F32FDDD2D}" destId="{D8718B81-0E35-4A5F-BE75-AA47A84FCAC2}" srcOrd="0" destOrd="0" presId="urn:microsoft.com/office/officeart/2008/layout/NameandTitleOrganizationalChart"/>
    <dgm:cxn modelId="{4B22BDC1-1E0F-4B3C-82BC-E0AEC4144576}" type="presParOf" srcId="{D8718B81-0E35-4A5F-BE75-AA47A84FCAC2}" destId="{12EB1961-C64B-42C2-9146-81326ECB95EE}" srcOrd="0" destOrd="0" presId="urn:microsoft.com/office/officeart/2008/layout/NameandTitleOrganizationalChart"/>
    <dgm:cxn modelId="{BF9C658C-F28D-4284-B670-E7810BEDB2AC}" type="presParOf" srcId="{D8718B81-0E35-4A5F-BE75-AA47A84FCAC2}" destId="{77ABEAF9-BDD5-4F27-8DF5-B7C3BD62F2AD}" srcOrd="1" destOrd="0" presId="urn:microsoft.com/office/officeart/2008/layout/NameandTitleOrganizationalChart"/>
    <dgm:cxn modelId="{45E3127A-85DB-4CD5-8B24-431638CCFBFC}" type="presParOf" srcId="{D8718B81-0E35-4A5F-BE75-AA47A84FCAC2}" destId="{058BF50B-826B-4DB4-B1F8-4D9F158FEA20}" srcOrd="2" destOrd="0" presId="urn:microsoft.com/office/officeart/2008/layout/NameandTitleOrganizationalChart"/>
    <dgm:cxn modelId="{8F053A21-F523-4BEE-A534-4247804C3104}" type="presParOf" srcId="{84E0A70E-1DB8-458C-9C47-263F32FDDD2D}" destId="{C53ED075-3599-4ECB-B8E1-F749339CB232}" srcOrd="1" destOrd="0" presId="urn:microsoft.com/office/officeart/2008/layout/NameandTitleOrganizationalChart"/>
    <dgm:cxn modelId="{09672798-6726-469E-A608-4E697E03EB36}" type="presParOf" srcId="{84E0A70E-1DB8-458C-9C47-263F32FDDD2D}" destId="{5AC6467D-C6FE-40AF-BFA6-22DA844092A7}" srcOrd="2" destOrd="0" presId="urn:microsoft.com/office/officeart/2008/layout/NameandTitleOrganizationalChart"/>
    <dgm:cxn modelId="{896116BE-F984-4992-A1CF-9CE2D2060397}" type="presParOf" srcId="{36F554CE-F966-4AD8-B9DF-5B6AE9C68FE8}" destId="{5FF3C7C9-F373-4B48-84DC-F824688E875B}" srcOrd="4" destOrd="0" presId="urn:microsoft.com/office/officeart/2008/layout/NameandTitleOrganizationalChart"/>
    <dgm:cxn modelId="{72B9F6BE-9A2D-49CC-8975-4E4DE3A9B38F}" type="presParOf" srcId="{36F554CE-F966-4AD8-B9DF-5B6AE9C68FE8}" destId="{CB210723-E327-47E1-8067-C02E396CCE7B}" srcOrd="5" destOrd="0" presId="urn:microsoft.com/office/officeart/2008/layout/NameandTitleOrganizationalChart"/>
    <dgm:cxn modelId="{EAC24C66-D938-48FA-8FCE-80AE1F63FE32}" type="presParOf" srcId="{CB210723-E327-47E1-8067-C02E396CCE7B}" destId="{D19C8985-4EB4-472E-8EBA-CB39BCE6156B}" srcOrd="0" destOrd="0" presId="urn:microsoft.com/office/officeart/2008/layout/NameandTitleOrganizationalChart"/>
    <dgm:cxn modelId="{77EA5D85-F74F-4C4E-BE7F-E95CA7196072}" type="presParOf" srcId="{D19C8985-4EB4-472E-8EBA-CB39BCE6156B}" destId="{306BF45B-78F0-49B8-9CC9-D1B623D7C330}" srcOrd="0" destOrd="0" presId="urn:microsoft.com/office/officeart/2008/layout/NameandTitleOrganizationalChart"/>
    <dgm:cxn modelId="{C4A79280-C247-4FED-9CCC-EE32A9C53750}" type="presParOf" srcId="{D19C8985-4EB4-472E-8EBA-CB39BCE6156B}" destId="{8712A592-0F02-4228-AC40-BB1AFDAB44FB}" srcOrd="1" destOrd="0" presId="urn:microsoft.com/office/officeart/2008/layout/NameandTitleOrganizationalChart"/>
    <dgm:cxn modelId="{0497D929-91F7-49F0-B22F-457FA2D2BFAB}" type="presParOf" srcId="{D19C8985-4EB4-472E-8EBA-CB39BCE6156B}" destId="{B919C746-1256-42D6-9515-E59644170B3A}" srcOrd="2" destOrd="0" presId="urn:microsoft.com/office/officeart/2008/layout/NameandTitleOrganizationalChart"/>
    <dgm:cxn modelId="{42F25460-AB87-44DB-8095-071AF8C10818}" type="presParOf" srcId="{CB210723-E327-47E1-8067-C02E396CCE7B}" destId="{B115E1E3-BBF3-464D-BDD3-6F0B57EA966F}" srcOrd="1" destOrd="0" presId="urn:microsoft.com/office/officeart/2008/layout/NameandTitleOrganizationalChart"/>
    <dgm:cxn modelId="{3E4AD28A-CBCB-4192-837B-7C7A91C16408}" type="presParOf" srcId="{B115E1E3-BBF3-464D-BDD3-6F0B57EA966F}" destId="{93BE809E-3474-4B25-86E8-E1287154105F}" srcOrd="0" destOrd="0" presId="urn:microsoft.com/office/officeart/2008/layout/NameandTitleOrganizationalChart"/>
    <dgm:cxn modelId="{54DFB219-72CC-42CC-A977-0C3B7C04388B}" type="presParOf" srcId="{B115E1E3-BBF3-464D-BDD3-6F0B57EA966F}" destId="{38DF7A4B-4DCC-4DF5-BBFD-3FF096D127BF}" srcOrd="1" destOrd="0" presId="urn:microsoft.com/office/officeart/2008/layout/NameandTitleOrganizationalChart"/>
    <dgm:cxn modelId="{FC3F9D0F-55E0-4CBD-A3AC-71E3A3A87417}" type="presParOf" srcId="{38DF7A4B-4DCC-4DF5-BBFD-3FF096D127BF}" destId="{16227A66-4579-4640-9DCB-65D04A7FAFCE}" srcOrd="0" destOrd="0" presId="urn:microsoft.com/office/officeart/2008/layout/NameandTitleOrganizationalChart"/>
    <dgm:cxn modelId="{35EDA14A-6746-4A1E-9C08-4F057B78F0FD}" type="presParOf" srcId="{16227A66-4579-4640-9DCB-65D04A7FAFCE}" destId="{0D3C0A79-4123-416C-AA67-3719CED1646A}" srcOrd="0" destOrd="0" presId="urn:microsoft.com/office/officeart/2008/layout/NameandTitleOrganizationalChart"/>
    <dgm:cxn modelId="{87AB807C-C270-402A-A28B-116F1082DD5C}" type="presParOf" srcId="{16227A66-4579-4640-9DCB-65D04A7FAFCE}" destId="{40E47196-B178-4B8E-BFCC-CC5FDD4BA03B}" srcOrd="1" destOrd="0" presId="urn:microsoft.com/office/officeart/2008/layout/NameandTitleOrganizationalChart"/>
    <dgm:cxn modelId="{232E9AA9-7C9D-42CC-9ACE-B078A35E074C}" type="presParOf" srcId="{16227A66-4579-4640-9DCB-65D04A7FAFCE}" destId="{0A017544-A449-4EBA-B26A-555A6C240D64}" srcOrd="2" destOrd="0" presId="urn:microsoft.com/office/officeart/2008/layout/NameandTitleOrganizationalChart"/>
    <dgm:cxn modelId="{4ABC8788-326A-4815-8EB5-2743795DEDDD}" type="presParOf" srcId="{38DF7A4B-4DCC-4DF5-BBFD-3FF096D127BF}" destId="{F161C75B-126C-4635-B103-E1C9134D74E7}" srcOrd="1" destOrd="0" presId="urn:microsoft.com/office/officeart/2008/layout/NameandTitleOrganizationalChart"/>
    <dgm:cxn modelId="{3E917600-B99C-4344-8D88-053A8EF3BBCB}" type="presParOf" srcId="{38DF7A4B-4DCC-4DF5-BBFD-3FF096D127BF}" destId="{D321188F-C6D7-4B8F-B9EC-4C15993B099B}" srcOrd="2" destOrd="0" presId="urn:microsoft.com/office/officeart/2008/layout/NameandTitleOrganizationalChart"/>
    <dgm:cxn modelId="{28BDAAB2-A6E6-4925-AC9A-70FFE46ECC5C}" type="presParOf" srcId="{CB210723-E327-47E1-8067-C02E396CCE7B}" destId="{001F7235-AEEA-4294-BC74-B0BBDC87104C}" srcOrd="2" destOrd="0" presId="urn:microsoft.com/office/officeart/2008/layout/NameandTitleOrganizationalChart"/>
    <dgm:cxn modelId="{7E44F10C-BD37-4216-B0F2-B0F98E1589C0}" type="presParOf" srcId="{36F554CE-F966-4AD8-B9DF-5B6AE9C68FE8}" destId="{039555E9-70ED-42FD-A122-58434E206905}" srcOrd="6" destOrd="0" presId="urn:microsoft.com/office/officeart/2008/layout/NameandTitleOrganizationalChart"/>
    <dgm:cxn modelId="{4391B34A-E56D-42E7-91F6-CEC80C2170F1}" type="presParOf" srcId="{36F554CE-F966-4AD8-B9DF-5B6AE9C68FE8}" destId="{4A69A8EE-CDFF-4A2F-9565-F2A39FC19CA1}" srcOrd="7" destOrd="0" presId="urn:microsoft.com/office/officeart/2008/layout/NameandTitleOrganizationalChart"/>
    <dgm:cxn modelId="{CA9A8D41-E7EC-4E6F-B2D5-E66E4BFC4436}" type="presParOf" srcId="{4A69A8EE-CDFF-4A2F-9565-F2A39FC19CA1}" destId="{59953208-31C3-40C6-891E-376DB9F48E41}" srcOrd="0" destOrd="0" presId="urn:microsoft.com/office/officeart/2008/layout/NameandTitleOrganizationalChart"/>
    <dgm:cxn modelId="{A427A958-E60B-4AFF-AB24-8082A17EC8A1}" type="presParOf" srcId="{59953208-31C3-40C6-891E-376DB9F48E41}" destId="{1F761AE6-1807-4C1E-9B1E-6361AE32BA8C}" srcOrd="0" destOrd="0" presId="urn:microsoft.com/office/officeart/2008/layout/NameandTitleOrganizationalChart"/>
    <dgm:cxn modelId="{2149AEBB-B060-4DBA-8F1B-A66FD3E5DFB2}" type="presParOf" srcId="{59953208-31C3-40C6-891E-376DB9F48E41}" destId="{722899FD-AC12-44CC-AFED-280B41F61165}" srcOrd="1" destOrd="0" presId="urn:microsoft.com/office/officeart/2008/layout/NameandTitleOrganizationalChart"/>
    <dgm:cxn modelId="{21F02063-9423-4186-A65D-963296E9679D}" type="presParOf" srcId="{59953208-31C3-40C6-891E-376DB9F48E41}" destId="{F5A35B5D-E82D-47EB-ACA9-4F06298C1000}" srcOrd="2" destOrd="0" presId="urn:microsoft.com/office/officeart/2008/layout/NameandTitleOrganizationalChart"/>
    <dgm:cxn modelId="{9EF7E131-3C98-434F-B8C1-1AAC5F12565A}" type="presParOf" srcId="{4A69A8EE-CDFF-4A2F-9565-F2A39FC19CA1}" destId="{D0E85AD4-5286-4DFF-B2FF-EE7E4E647936}" srcOrd="1" destOrd="0" presId="urn:microsoft.com/office/officeart/2008/layout/NameandTitleOrganizationalChart"/>
    <dgm:cxn modelId="{B2F5C87F-A025-4E85-95C4-AB71E49827F5}" type="presParOf" srcId="{4A69A8EE-CDFF-4A2F-9565-F2A39FC19CA1}" destId="{5E86899E-9818-4345-84B1-9A2213050B92}" srcOrd="2" destOrd="0" presId="urn:microsoft.com/office/officeart/2008/layout/NameandTitleOrganizationalChart"/>
    <dgm:cxn modelId="{40E6BF3D-C012-4CFB-AFD7-0BDFCFAB5D45}" type="presParOf" srcId="{36F554CE-F966-4AD8-B9DF-5B6AE9C68FE8}" destId="{4CF8669B-5856-49D5-A15D-F92BFF31FD2A}" srcOrd="8" destOrd="0" presId="urn:microsoft.com/office/officeart/2008/layout/NameandTitleOrganizationalChart"/>
    <dgm:cxn modelId="{CA7003C5-515B-4E37-8F26-B976C5FAE1BA}" type="presParOf" srcId="{36F554CE-F966-4AD8-B9DF-5B6AE9C68FE8}" destId="{36328C2C-696E-4D71-836D-2815EA75039B}" srcOrd="9" destOrd="0" presId="urn:microsoft.com/office/officeart/2008/layout/NameandTitleOrganizationalChart"/>
    <dgm:cxn modelId="{5CDD3240-1D6B-45BB-871E-9CC54F846250}" type="presParOf" srcId="{36328C2C-696E-4D71-836D-2815EA75039B}" destId="{BE878C22-1D7B-4DFB-89C7-15D3A6D00E13}" srcOrd="0" destOrd="0" presId="urn:microsoft.com/office/officeart/2008/layout/NameandTitleOrganizationalChart"/>
    <dgm:cxn modelId="{9F5BFE24-9358-4553-89AC-72C8DBC5EAB6}" type="presParOf" srcId="{BE878C22-1D7B-4DFB-89C7-15D3A6D00E13}" destId="{08CEF1D0-03AB-4D9D-98A4-9034C7492EDD}" srcOrd="0" destOrd="0" presId="urn:microsoft.com/office/officeart/2008/layout/NameandTitleOrganizationalChart"/>
    <dgm:cxn modelId="{DC7B6151-DE15-4575-A3C5-18E5808595B6}" type="presParOf" srcId="{BE878C22-1D7B-4DFB-89C7-15D3A6D00E13}" destId="{7F0C6248-ADA0-4DA7-A03C-9513F884CA20}" srcOrd="1" destOrd="0" presId="urn:microsoft.com/office/officeart/2008/layout/NameandTitleOrganizationalChart"/>
    <dgm:cxn modelId="{300733BE-3FB5-4727-8CF9-6791AD9C6F85}" type="presParOf" srcId="{BE878C22-1D7B-4DFB-89C7-15D3A6D00E13}" destId="{A6E898CA-6DC3-4648-B5B4-696E37E5CD23}" srcOrd="2" destOrd="0" presId="urn:microsoft.com/office/officeart/2008/layout/NameandTitleOrganizationalChart"/>
    <dgm:cxn modelId="{1D7B6E04-70F4-4BF4-995C-8FE3C63CC76A}" type="presParOf" srcId="{36328C2C-696E-4D71-836D-2815EA75039B}" destId="{49029E0A-BC86-4E64-A171-1262E66F44D9}" srcOrd="1" destOrd="0" presId="urn:microsoft.com/office/officeart/2008/layout/NameandTitleOrganizationalChart"/>
    <dgm:cxn modelId="{E94FA5BE-13F4-4C89-B5B0-911B34ACA662}" type="presParOf" srcId="{36328C2C-696E-4D71-836D-2815EA75039B}" destId="{B2418BEC-8877-4E87-ABA3-C8BA3319BCEE}" srcOrd="2" destOrd="0" presId="urn:microsoft.com/office/officeart/2008/layout/NameandTitleOrganizationalChart"/>
    <dgm:cxn modelId="{963344A1-9EC1-4085-B962-7AEA0767BAEE}" type="presParOf" srcId="{36F554CE-F966-4AD8-B9DF-5B6AE9C68FE8}" destId="{D5352FB9-21B5-433F-AE5F-5F0CBC83B9CE}" srcOrd="10" destOrd="0" presId="urn:microsoft.com/office/officeart/2008/layout/NameandTitleOrganizationalChart"/>
    <dgm:cxn modelId="{1B2C4656-6338-447A-8B9C-13BBEE12914F}" type="presParOf" srcId="{36F554CE-F966-4AD8-B9DF-5B6AE9C68FE8}" destId="{DE7D070D-5C7A-4174-BD76-595B6F458D54}" srcOrd="11" destOrd="0" presId="urn:microsoft.com/office/officeart/2008/layout/NameandTitleOrganizationalChart"/>
    <dgm:cxn modelId="{D90AC853-61A0-46FA-AFCC-CB8C6CDDB1D7}" type="presParOf" srcId="{DE7D070D-5C7A-4174-BD76-595B6F458D54}" destId="{41FEE101-95B3-4F7D-8C6B-CDE8E3A7E10D}" srcOrd="0" destOrd="0" presId="urn:microsoft.com/office/officeart/2008/layout/NameandTitleOrganizationalChart"/>
    <dgm:cxn modelId="{CEA61330-0250-4DFA-AACE-552C0245F4BF}" type="presParOf" srcId="{41FEE101-95B3-4F7D-8C6B-CDE8E3A7E10D}" destId="{3FA04798-B7C1-43C2-A0AE-BDB0D1C0C246}" srcOrd="0" destOrd="0" presId="urn:microsoft.com/office/officeart/2008/layout/NameandTitleOrganizationalChart"/>
    <dgm:cxn modelId="{B2E3EB0F-8BCF-4E0B-9231-4005F3FC6991}" type="presParOf" srcId="{41FEE101-95B3-4F7D-8C6B-CDE8E3A7E10D}" destId="{15EDF1ED-0B3A-4CD4-BF79-72DE84789A46}" srcOrd="1" destOrd="0" presId="urn:microsoft.com/office/officeart/2008/layout/NameandTitleOrganizationalChart"/>
    <dgm:cxn modelId="{73416565-6A1A-4C65-9760-5CB21786E7AD}" type="presParOf" srcId="{41FEE101-95B3-4F7D-8C6B-CDE8E3A7E10D}" destId="{103FBBFF-9273-45BD-B8AD-B8FC3E3A1A16}" srcOrd="2" destOrd="0" presId="urn:microsoft.com/office/officeart/2008/layout/NameandTitleOrganizationalChart"/>
    <dgm:cxn modelId="{933D0A39-F852-4BB1-899D-594A595F950C}" type="presParOf" srcId="{DE7D070D-5C7A-4174-BD76-595B6F458D54}" destId="{32A73049-276F-45ED-8BB0-DAE797D269B2}" srcOrd="1" destOrd="0" presId="urn:microsoft.com/office/officeart/2008/layout/NameandTitleOrganizationalChart"/>
    <dgm:cxn modelId="{3AA21E92-8A1D-429C-BEE7-A8D1FDFF5EA6}" type="presParOf" srcId="{32A73049-276F-45ED-8BB0-DAE797D269B2}" destId="{F25F63B8-D5CB-49E8-B9E6-BB8B6C795834}" srcOrd="0" destOrd="0" presId="urn:microsoft.com/office/officeart/2008/layout/NameandTitleOrganizationalChart"/>
    <dgm:cxn modelId="{665FCB93-C5BF-4A54-9FC2-F451EAEC28BB}" type="presParOf" srcId="{32A73049-276F-45ED-8BB0-DAE797D269B2}" destId="{7E53000E-5F16-4FB0-9B53-D550DAEBA2B3}" srcOrd="1" destOrd="0" presId="urn:microsoft.com/office/officeart/2008/layout/NameandTitleOrganizationalChart"/>
    <dgm:cxn modelId="{D9A953F8-DD1F-4E82-BAB9-A4D64264316D}" type="presParOf" srcId="{7E53000E-5F16-4FB0-9B53-D550DAEBA2B3}" destId="{6FF6BF2B-2552-4639-8652-28D6DC84734D}" srcOrd="0" destOrd="0" presId="urn:microsoft.com/office/officeart/2008/layout/NameandTitleOrganizationalChart"/>
    <dgm:cxn modelId="{7C1EB974-D832-477A-A874-12F181C82110}" type="presParOf" srcId="{6FF6BF2B-2552-4639-8652-28D6DC84734D}" destId="{F8FB5052-D4D9-4C40-A5E6-E002506DFE0E}" srcOrd="0" destOrd="0" presId="urn:microsoft.com/office/officeart/2008/layout/NameandTitleOrganizationalChart"/>
    <dgm:cxn modelId="{CE7BCDE5-69F6-4F69-940A-941B34E1727D}" type="presParOf" srcId="{6FF6BF2B-2552-4639-8652-28D6DC84734D}" destId="{2EFEFC4E-5B5B-4B74-A35A-DB48D016199C}" srcOrd="1" destOrd="0" presId="urn:microsoft.com/office/officeart/2008/layout/NameandTitleOrganizationalChart"/>
    <dgm:cxn modelId="{5EAAA28B-BA78-452C-BAEC-61FF757D3BEB}" type="presParOf" srcId="{6FF6BF2B-2552-4639-8652-28D6DC84734D}" destId="{D0B12CFC-4073-45DC-8296-FCC23A1C7B0D}" srcOrd="2" destOrd="0" presId="urn:microsoft.com/office/officeart/2008/layout/NameandTitleOrganizationalChart"/>
    <dgm:cxn modelId="{CDF500F4-F539-4C5E-8690-020BDAEE5003}" type="presParOf" srcId="{7E53000E-5F16-4FB0-9B53-D550DAEBA2B3}" destId="{5DD42C05-2C00-454E-81B3-20066EB837AD}" srcOrd="1" destOrd="0" presId="urn:microsoft.com/office/officeart/2008/layout/NameandTitleOrganizationalChart"/>
    <dgm:cxn modelId="{237FDDC0-9331-4266-8503-3A7DBD178CC9}" type="presParOf" srcId="{7E53000E-5F16-4FB0-9B53-D550DAEBA2B3}" destId="{DA008A80-884B-4C1E-B844-69CC5F92843D}" srcOrd="2" destOrd="0" presId="urn:microsoft.com/office/officeart/2008/layout/NameandTitleOrganizationalChart"/>
    <dgm:cxn modelId="{5DE7F704-EAA8-4D6B-8EA1-775E11542649}" type="presParOf" srcId="{32A73049-276F-45ED-8BB0-DAE797D269B2}" destId="{6EAB032B-A1CE-484A-81DE-157A41E31FB5}" srcOrd="2" destOrd="0" presId="urn:microsoft.com/office/officeart/2008/layout/NameandTitleOrganizationalChart"/>
    <dgm:cxn modelId="{958B9235-B110-4578-A67F-EFA0AFDB9AD9}" type="presParOf" srcId="{32A73049-276F-45ED-8BB0-DAE797D269B2}" destId="{23C85A91-2F26-474E-A99A-64A1A9B438F6}" srcOrd="3" destOrd="0" presId="urn:microsoft.com/office/officeart/2008/layout/NameandTitleOrganizationalChart"/>
    <dgm:cxn modelId="{005C9D95-B76D-48B1-B43D-00987929DCD5}" type="presParOf" srcId="{23C85A91-2F26-474E-A99A-64A1A9B438F6}" destId="{5623A9CD-2058-4E7C-9856-F6B4FE34E807}" srcOrd="0" destOrd="0" presId="urn:microsoft.com/office/officeart/2008/layout/NameandTitleOrganizationalChart"/>
    <dgm:cxn modelId="{CA49A6D0-4024-48B8-BB90-E260348A46B6}" type="presParOf" srcId="{5623A9CD-2058-4E7C-9856-F6B4FE34E807}" destId="{17391761-AA64-498C-B507-578EA9C07CA1}" srcOrd="0" destOrd="0" presId="urn:microsoft.com/office/officeart/2008/layout/NameandTitleOrganizationalChart"/>
    <dgm:cxn modelId="{A7C306AD-BAB6-4CF4-A982-C8330BD97B0D}" type="presParOf" srcId="{5623A9CD-2058-4E7C-9856-F6B4FE34E807}" destId="{83E3CBEB-1A23-418F-A33E-18D2193C290E}" srcOrd="1" destOrd="0" presId="urn:microsoft.com/office/officeart/2008/layout/NameandTitleOrganizationalChart"/>
    <dgm:cxn modelId="{F1D2373F-E62F-4C31-A4D9-44C6831C7F09}" type="presParOf" srcId="{5623A9CD-2058-4E7C-9856-F6B4FE34E807}" destId="{CA2B0C18-A34B-4374-BD73-BB7964E11362}" srcOrd="2" destOrd="0" presId="urn:microsoft.com/office/officeart/2008/layout/NameandTitleOrganizationalChart"/>
    <dgm:cxn modelId="{7B768169-A0A7-4CA6-8E68-6C7136683D39}" type="presParOf" srcId="{23C85A91-2F26-474E-A99A-64A1A9B438F6}" destId="{208B9A54-9C17-4250-9E4A-570B867202F9}" srcOrd="1" destOrd="0" presId="urn:microsoft.com/office/officeart/2008/layout/NameandTitleOrganizationalChart"/>
    <dgm:cxn modelId="{C009F43B-05C6-4DD3-8AD2-90AC17A568D0}" type="presParOf" srcId="{23C85A91-2F26-474E-A99A-64A1A9B438F6}" destId="{3DC6F05B-38F4-4551-8205-4010DC1A967E}" srcOrd="2" destOrd="0" presId="urn:microsoft.com/office/officeart/2008/layout/NameandTitleOrganizationalChart"/>
    <dgm:cxn modelId="{0D94007B-DEA0-484F-A1DC-129BCEA1D47B}" type="presParOf" srcId="{32A73049-276F-45ED-8BB0-DAE797D269B2}" destId="{B29B602C-FD3D-4090-BB53-4010D87E198D}" srcOrd="4" destOrd="0" presId="urn:microsoft.com/office/officeart/2008/layout/NameandTitleOrganizationalChart"/>
    <dgm:cxn modelId="{8D543C82-F1A8-40BC-8222-7D0A7FD454D1}" type="presParOf" srcId="{32A73049-276F-45ED-8BB0-DAE797D269B2}" destId="{F9407186-4BB8-4C38-B142-CDC1BEEA8E2F}" srcOrd="5" destOrd="0" presId="urn:microsoft.com/office/officeart/2008/layout/NameandTitleOrganizationalChart"/>
    <dgm:cxn modelId="{2BAA82D9-3595-446E-B758-1DEF80B17818}" type="presParOf" srcId="{F9407186-4BB8-4C38-B142-CDC1BEEA8E2F}" destId="{B80BAB35-892E-4F47-BF81-396F86E17E32}" srcOrd="0" destOrd="0" presId="urn:microsoft.com/office/officeart/2008/layout/NameandTitleOrganizationalChart"/>
    <dgm:cxn modelId="{1148E2DA-815F-4B3C-8CDD-6E8CD147C479}" type="presParOf" srcId="{B80BAB35-892E-4F47-BF81-396F86E17E32}" destId="{094A39EE-57CF-4E92-BF54-6CBE77755638}" srcOrd="0" destOrd="0" presId="urn:microsoft.com/office/officeart/2008/layout/NameandTitleOrganizationalChart"/>
    <dgm:cxn modelId="{8F665BB9-3DA9-4175-8570-186646C662EF}" type="presParOf" srcId="{B80BAB35-892E-4F47-BF81-396F86E17E32}" destId="{213C7F16-483A-4C96-9B55-EC9C86E98CD3}" srcOrd="1" destOrd="0" presId="urn:microsoft.com/office/officeart/2008/layout/NameandTitleOrganizationalChart"/>
    <dgm:cxn modelId="{D05A6893-6776-424C-8DAE-DD97ED9673EA}" type="presParOf" srcId="{B80BAB35-892E-4F47-BF81-396F86E17E32}" destId="{C3F9FA1B-0C1E-4615-B04B-EFB5D9421005}" srcOrd="2" destOrd="0" presId="urn:microsoft.com/office/officeart/2008/layout/NameandTitleOrganizationalChart"/>
    <dgm:cxn modelId="{F5F9274D-3989-46E8-B6D8-6AA40FE309C3}" type="presParOf" srcId="{F9407186-4BB8-4C38-B142-CDC1BEEA8E2F}" destId="{0E6E0D13-5F4A-45C8-A991-113A9CE77AB3}" srcOrd="1" destOrd="0" presId="urn:microsoft.com/office/officeart/2008/layout/NameandTitleOrganizationalChart"/>
    <dgm:cxn modelId="{3E8FF424-0D02-4E81-83DC-47FAABDAC186}" type="presParOf" srcId="{F9407186-4BB8-4C38-B142-CDC1BEEA8E2F}" destId="{DE2FBC36-25D1-4FBE-BEA0-D12C319A238C}" srcOrd="2" destOrd="0" presId="urn:microsoft.com/office/officeart/2008/layout/NameandTitleOrganizationalChart"/>
    <dgm:cxn modelId="{81A4DCC6-5C6D-4D98-833A-7CDA304EB630}" type="presParOf" srcId="{DE7D070D-5C7A-4174-BD76-595B6F458D54}" destId="{B3A4B8CC-2F50-4D40-92C6-11E8E818C5AA}" srcOrd="2" destOrd="0" presId="urn:microsoft.com/office/officeart/2008/layout/NameandTitleOrganizationalChart"/>
    <dgm:cxn modelId="{B01A588B-60C8-42DF-997B-333ADBFA6899}" type="presParOf" srcId="{45E96F03-256D-4A15-ABC4-B25A3780D04C}" destId="{07FD2EF7-5B52-47E5-B684-6C12A4AFE08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B602C-FD3D-4090-BB53-4010D87E198D}">
      <dsp:nvSpPr>
        <dsp:cNvPr id="0" name=""/>
        <dsp:cNvSpPr/>
      </dsp:nvSpPr>
      <dsp:spPr>
        <a:xfrm>
          <a:off x="10790183" y="3692702"/>
          <a:ext cx="674013" cy="3718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884"/>
              </a:lnTo>
              <a:lnTo>
                <a:pt x="674013" y="330884"/>
              </a:lnTo>
              <a:lnTo>
                <a:pt x="674013" y="371807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B032B-A1CE-484A-81DE-157A41E31FB5}">
      <dsp:nvSpPr>
        <dsp:cNvPr id="0" name=""/>
        <dsp:cNvSpPr/>
      </dsp:nvSpPr>
      <dsp:spPr>
        <a:xfrm>
          <a:off x="10210805" y="3692702"/>
          <a:ext cx="579377" cy="359699"/>
        </a:xfrm>
        <a:custGeom>
          <a:avLst/>
          <a:gdLst/>
          <a:ahLst/>
          <a:cxnLst/>
          <a:rect l="0" t="0" r="0" b="0"/>
          <a:pathLst>
            <a:path>
              <a:moveTo>
                <a:pt x="579377" y="0"/>
              </a:moveTo>
              <a:lnTo>
                <a:pt x="579377" y="318776"/>
              </a:lnTo>
              <a:lnTo>
                <a:pt x="0" y="318776"/>
              </a:lnTo>
              <a:lnTo>
                <a:pt x="0" y="35969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5F63B8-D5CB-49E8-B9E6-BB8B6C795834}">
      <dsp:nvSpPr>
        <dsp:cNvPr id="0" name=""/>
        <dsp:cNvSpPr/>
      </dsp:nvSpPr>
      <dsp:spPr>
        <a:xfrm>
          <a:off x="8957828" y="3692702"/>
          <a:ext cx="1832355" cy="371809"/>
        </a:xfrm>
        <a:custGeom>
          <a:avLst/>
          <a:gdLst/>
          <a:ahLst/>
          <a:cxnLst/>
          <a:rect l="0" t="0" r="0" b="0"/>
          <a:pathLst>
            <a:path>
              <a:moveTo>
                <a:pt x="1832355" y="0"/>
              </a:moveTo>
              <a:lnTo>
                <a:pt x="1832355" y="330886"/>
              </a:lnTo>
              <a:lnTo>
                <a:pt x="0" y="330886"/>
              </a:lnTo>
              <a:lnTo>
                <a:pt x="0" y="37180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52FB9-21B5-433F-AE5F-5F0CBC83B9CE}">
      <dsp:nvSpPr>
        <dsp:cNvPr id="0" name=""/>
        <dsp:cNvSpPr/>
      </dsp:nvSpPr>
      <dsp:spPr>
        <a:xfrm>
          <a:off x="5950855" y="2236873"/>
          <a:ext cx="4839327" cy="889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230"/>
              </a:lnTo>
              <a:lnTo>
                <a:pt x="4839327" y="848230"/>
              </a:lnTo>
              <a:lnTo>
                <a:pt x="4839327" y="88915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8669B-5856-49D5-A15D-F92BFF31FD2A}">
      <dsp:nvSpPr>
        <dsp:cNvPr id="0" name=""/>
        <dsp:cNvSpPr/>
      </dsp:nvSpPr>
      <dsp:spPr>
        <a:xfrm>
          <a:off x="5950855" y="2236873"/>
          <a:ext cx="3023377" cy="898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7657"/>
              </a:lnTo>
              <a:lnTo>
                <a:pt x="3023377" y="857657"/>
              </a:lnTo>
              <a:lnTo>
                <a:pt x="3023377" y="89858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9555E9-70ED-42FD-A122-58434E206905}">
      <dsp:nvSpPr>
        <dsp:cNvPr id="0" name=""/>
        <dsp:cNvSpPr/>
      </dsp:nvSpPr>
      <dsp:spPr>
        <a:xfrm>
          <a:off x="5950855" y="2236873"/>
          <a:ext cx="1282878" cy="897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6822"/>
              </a:lnTo>
              <a:lnTo>
                <a:pt x="1282878" y="856822"/>
              </a:lnTo>
              <a:lnTo>
                <a:pt x="1282878" y="897746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E809E-3474-4B25-86E8-E1287154105F}">
      <dsp:nvSpPr>
        <dsp:cNvPr id="0" name=""/>
        <dsp:cNvSpPr/>
      </dsp:nvSpPr>
      <dsp:spPr>
        <a:xfrm>
          <a:off x="5372993" y="3739287"/>
          <a:ext cx="91440" cy="321809"/>
        </a:xfrm>
        <a:custGeom>
          <a:avLst/>
          <a:gdLst/>
          <a:ahLst/>
          <a:cxnLst/>
          <a:rect l="0" t="0" r="0" b="0"/>
          <a:pathLst>
            <a:path>
              <a:moveTo>
                <a:pt x="47701" y="0"/>
              </a:moveTo>
              <a:lnTo>
                <a:pt x="47701" y="280886"/>
              </a:lnTo>
              <a:lnTo>
                <a:pt x="45720" y="280886"/>
              </a:lnTo>
              <a:lnTo>
                <a:pt x="45720" y="32180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F3C7C9-F373-4B48-84DC-F824688E875B}">
      <dsp:nvSpPr>
        <dsp:cNvPr id="0" name=""/>
        <dsp:cNvSpPr/>
      </dsp:nvSpPr>
      <dsp:spPr>
        <a:xfrm>
          <a:off x="5420695" y="2236873"/>
          <a:ext cx="530160" cy="907157"/>
        </a:xfrm>
        <a:custGeom>
          <a:avLst/>
          <a:gdLst/>
          <a:ahLst/>
          <a:cxnLst/>
          <a:rect l="0" t="0" r="0" b="0"/>
          <a:pathLst>
            <a:path>
              <a:moveTo>
                <a:pt x="530160" y="0"/>
              </a:moveTo>
              <a:lnTo>
                <a:pt x="530160" y="866234"/>
              </a:lnTo>
              <a:lnTo>
                <a:pt x="0" y="866234"/>
              </a:lnTo>
              <a:lnTo>
                <a:pt x="0" y="907157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5A1D2-11CE-40CD-AA77-64C25B3FF717}">
      <dsp:nvSpPr>
        <dsp:cNvPr id="0" name=""/>
        <dsp:cNvSpPr/>
      </dsp:nvSpPr>
      <dsp:spPr>
        <a:xfrm>
          <a:off x="3518422" y="2236873"/>
          <a:ext cx="2432433" cy="897361"/>
        </a:xfrm>
        <a:custGeom>
          <a:avLst/>
          <a:gdLst/>
          <a:ahLst/>
          <a:cxnLst/>
          <a:rect l="0" t="0" r="0" b="0"/>
          <a:pathLst>
            <a:path>
              <a:moveTo>
                <a:pt x="2432433" y="0"/>
              </a:moveTo>
              <a:lnTo>
                <a:pt x="2432433" y="856438"/>
              </a:lnTo>
              <a:lnTo>
                <a:pt x="0" y="856438"/>
              </a:lnTo>
              <a:lnTo>
                <a:pt x="0" y="897361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9589A4-48E9-43D2-B8FE-CE72DBC2D746}">
      <dsp:nvSpPr>
        <dsp:cNvPr id="0" name=""/>
        <dsp:cNvSpPr/>
      </dsp:nvSpPr>
      <dsp:spPr>
        <a:xfrm>
          <a:off x="1601866" y="3752652"/>
          <a:ext cx="807405" cy="278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271"/>
              </a:lnTo>
              <a:lnTo>
                <a:pt x="807405" y="237271"/>
              </a:lnTo>
              <a:lnTo>
                <a:pt x="807405" y="27819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E25D8B-E8C6-410D-A030-BD076D174CE4}">
      <dsp:nvSpPr>
        <dsp:cNvPr id="0" name=""/>
        <dsp:cNvSpPr/>
      </dsp:nvSpPr>
      <dsp:spPr>
        <a:xfrm>
          <a:off x="808340" y="3752652"/>
          <a:ext cx="793525" cy="278096"/>
        </a:xfrm>
        <a:custGeom>
          <a:avLst/>
          <a:gdLst/>
          <a:ahLst/>
          <a:cxnLst/>
          <a:rect l="0" t="0" r="0" b="0"/>
          <a:pathLst>
            <a:path>
              <a:moveTo>
                <a:pt x="793525" y="0"/>
              </a:moveTo>
              <a:lnTo>
                <a:pt x="793525" y="237173"/>
              </a:lnTo>
              <a:lnTo>
                <a:pt x="0" y="237173"/>
              </a:lnTo>
              <a:lnTo>
                <a:pt x="0" y="278096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D81D85-71A8-49BF-9A47-6A031A2D08F9}">
      <dsp:nvSpPr>
        <dsp:cNvPr id="0" name=""/>
        <dsp:cNvSpPr/>
      </dsp:nvSpPr>
      <dsp:spPr>
        <a:xfrm>
          <a:off x="1601866" y="2236873"/>
          <a:ext cx="4348989" cy="897361"/>
        </a:xfrm>
        <a:custGeom>
          <a:avLst/>
          <a:gdLst/>
          <a:ahLst/>
          <a:cxnLst/>
          <a:rect l="0" t="0" r="0" b="0"/>
          <a:pathLst>
            <a:path>
              <a:moveTo>
                <a:pt x="4348989" y="0"/>
              </a:moveTo>
              <a:lnTo>
                <a:pt x="4348989" y="856438"/>
              </a:lnTo>
              <a:lnTo>
                <a:pt x="0" y="856438"/>
              </a:lnTo>
              <a:lnTo>
                <a:pt x="0" y="897361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B68A83-097D-4461-9018-9B4996D1404A}">
      <dsp:nvSpPr>
        <dsp:cNvPr id="0" name=""/>
        <dsp:cNvSpPr/>
      </dsp:nvSpPr>
      <dsp:spPr>
        <a:xfrm>
          <a:off x="5121616" y="1609043"/>
          <a:ext cx="1658478" cy="62782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24749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 C.P CARLOS SIERRA LOPEZ</a:t>
          </a:r>
          <a:endParaRPr lang="es-MX" sz="1600" kern="1200" dirty="0"/>
        </a:p>
      </dsp:txBody>
      <dsp:txXfrm>
        <a:off x="5121616" y="1609043"/>
        <a:ext cx="1658478" cy="627829"/>
      </dsp:txXfrm>
    </dsp:sp>
    <dsp:sp modelId="{179032E1-F66F-451E-9D7F-021C7969BF54}">
      <dsp:nvSpPr>
        <dsp:cNvPr id="0" name=""/>
        <dsp:cNvSpPr/>
      </dsp:nvSpPr>
      <dsp:spPr>
        <a:xfrm>
          <a:off x="5902828" y="2115624"/>
          <a:ext cx="883739" cy="2863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TESORERO MUNICIPAL</a:t>
          </a:r>
          <a:endParaRPr lang="es-MX" sz="1100" kern="1200" dirty="0"/>
        </a:p>
      </dsp:txBody>
      <dsp:txXfrm>
        <a:off x="5902828" y="2115624"/>
        <a:ext cx="883739" cy="286372"/>
      </dsp:txXfrm>
    </dsp:sp>
    <dsp:sp modelId="{9F7209AA-A554-4EB1-B4A4-BAFEF389243F}">
      <dsp:nvSpPr>
        <dsp:cNvPr id="0" name=""/>
        <dsp:cNvSpPr/>
      </dsp:nvSpPr>
      <dsp:spPr>
        <a:xfrm>
          <a:off x="770777" y="3134235"/>
          <a:ext cx="1662177" cy="61841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2474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C.P. JOSE LUIS MENDOZA LOPEZ</a:t>
          </a:r>
          <a:endParaRPr lang="es-MX" sz="1400" kern="1200" dirty="0"/>
        </a:p>
      </dsp:txBody>
      <dsp:txXfrm>
        <a:off x="770777" y="3134235"/>
        <a:ext cx="1662177" cy="618416"/>
      </dsp:txXfrm>
    </dsp:sp>
    <dsp:sp modelId="{5AAB8381-9535-4012-B5CC-24108E7D2204}">
      <dsp:nvSpPr>
        <dsp:cNvPr id="0" name=""/>
        <dsp:cNvSpPr/>
      </dsp:nvSpPr>
      <dsp:spPr>
        <a:xfrm>
          <a:off x="1633568" y="3613064"/>
          <a:ext cx="856460" cy="280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JEFE DE CONTABILIDAD</a:t>
          </a:r>
          <a:endParaRPr lang="es-MX" sz="700" kern="1200" dirty="0"/>
        </a:p>
      </dsp:txBody>
      <dsp:txXfrm>
        <a:off x="1633568" y="3613064"/>
        <a:ext cx="856460" cy="280449"/>
      </dsp:txXfrm>
    </dsp:sp>
    <dsp:sp modelId="{B4626076-9285-4CC8-8F1F-09BDF756081B}">
      <dsp:nvSpPr>
        <dsp:cNvPr id="0" name=""/>
        <dsp:cNvSpPr/>
      </dsp:nvSpPr>
      <dsp:spPr>
        <a:xfrm>
          <a:off x="103908" y="4030748"/>
          <a:ext cx="1408864" cy="5193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2474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C.GABINO DE JESUS REYNOSO ZERMEÑO </a:t>
          </a:r>
          <a:endParaRPr lang="es-MX" sz="1100" kern="1200" dirty="0"/>
        </a:p>
      </dsp:txBody>
      <dsp:txXfrm>
        <a:off x="103908" y="4030748"/>
        <a:ext cx="1408864" cy="519340"/>
      </dsp:txXfrm>
    </dsp:sp>
    <dsp:sp modelId="{30D57A36-CD69-4340-B282-C42246DD3912}">
      <dsp:nvSpPr>
        <dsp:cNvPr id="0" name=""/>
        <dsp:cNvSpPr/>
      </dsp:nvSpPr>
      <dsp:spPr>
        <a:xfrm>
          <a:off x="630556" y="4527290"/>
          <a:ext cx="903964" cy="3009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ENCARGADA DE ARCHIVO</a:t>
          </a:r>
          <a:endParaRPr lang="es-MX" sz="900" kern="1200" dirty="0"/>
        </a:p>
      </dsp:txBody>
      <dsp:txXfrm>
        <a:off x="630556" y="4527290"/>
        <a:ext cx="903964" cy="300970"/>
      </dsp:txXfrm>
    </dsp:sp>
    <dsp:sp modelId="{E14F3DBD-2EE0-479C-BFE2-78076C7E73BD}">
      <dsp:nvSpPr>
        <dsp:cNvPr id="0" name=""/>
        <dsp:cNvSpPr/>
      </dsp:nvSpPr>
      <dsp:spPr>
        <a:xfrm>
          <a:off x="1685350" y="4030846"/>
          <a:ext cx="1447843" cy="50685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24749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C. SANDRA FABIOLA ACEVEZ  LEON</a:t>
          </a:r>
          <a:endParaRPr lang="es-MX" sz="1200" kern="1200" dirty="0"/>
        </a:p>
      </dsp:txBody>
      <dsp:txXfrm>
        <a:off x="1685350" y="4030846"/>
        <a:ext cx="1447843" cy="506856"/>
      </dsp:txXfrm>
    </dsp:sp>
    <dsp:sp modelId="{4CBDD16D-A23B-4C0A-AEA8-2ECAEB20E501}">
      <dsp:nvSpPr>
        <dsp:cNvPr id="0" name=""/>
        <dsp:cNvSpPr/>
      </dsp:nvSpPr>
      <dsp:spPr>
        <a:xfrm>
          <a:off x="2292431" y="4445446"/>
          <a:ext cx="874206" cy="2606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AUXILIAR OPERATIVO</a:t>
          </a:r>
          <a:endParaRPr lang="es-MX" sz="1000" kern="1200" dirty="0"/>
        </a:p>
      </dsp:txBody>
      <dsp:txXfrm>
        <a:off x="2292431" y="4445446"/>
        <a:ext cx="874206" cy="260635"/>
      </dsp:txXfrm>
    </dsp:sp>
    <dsp:sp modelId="{12EB1961-C64B-42C2-9146-81326ECB95EE}">
      <dsp:nvSpPr>
        <dsp:cNvPr id="0" name=""/>
        <dsp:cNvSpPr/>
      </dsp:nvSpPr>
      <dsp:spPr>
        <a:xfrm>
          <a:off x="2667396" y="3134235"/>
          <a:ext cx="1702050" cy="6450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2474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smtClean="0"/>
            <a:t>C</a:t>
          </a:r>
          <a:r>
            <a:rPr lang="es-MX" sz="1400" kern="1200" dirty="0" smtClean="0"/>
            <a:t>. JUANA LOPEZ ZENDEJAZ</a:t>
          </a:r>
          <a:endParaRPr lang="es-MX" sz="1400" kern="1200" dirty="0"/>
        </a:p>
      </dsp:txBody>
      <dsp:txXfrm>
        <a:off x="2667396" y="3134235"/>
        <a:ext cx="1702050" cy="645001"/>
      </dsp:txXfrm>
    </dsp:sp>
    <dsp:sp modelId="{77ABEAF9-BDD5-4F27-8DF5-B7C3BD62F2AD}">
      <dsp:nvSpPr>
        <dsp:cNvPr id="0" name=""/>
        <dsp:cNvSpPr/>
      </dsp:nvSpPr>
      <dsp:spPr>
        <a:xfrm>
          <a:off x="3611905" y="3623413"/>
          <a:ext cx="875365" cy="2986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ENCARGADA DE EGRESOS</a:t>
          </a:r>
          <a:endParaRPr lang="es-MX" sz="900" kern="1200" dirty="0"/>
        </a:p>
      </dsp:txBody>
      <dsp:txXfrm>
        <a:off x="3611905" y="3623413"/>
        <a:ext cx="875365" cy="298671"/>
      </dsp:txXfrm>
    </dsp:sp>
    <dsp:sp modelId="{306BF45B-78F0-49B8-9CC9-D1B623D7C330}">
      <dsp:nvSpPr>
        <dsp:cNvPr id="0" name=""/>
        <dsp:cNvSpPr/>
      </dsp:nvSpPr>
      <dsp:spPr>
        <a:xfrm>
          <a:off x="4561868" y="3144030"/>
          <a:ext cx="1717653" cy="59525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2474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C.P. CRISTINA IRAZU FUENTES CISNEROS	</a:t>
          </a:r>
          <a:endParaRPr lang="es-MX" sz="1400" kern="1200" dirty="0"/>
        </a:p>
      </dsp:txBody>
      <dsp:txXfrm>
        <a:off x="4561868" y="3144030"/>
        <a:ext cx="1717653" cy="595257"/>
      </dsp:txXfrm>
    </dsp:sp>
    <dsp:sp modelId="{8712A592-0F02-4228-AC40-BB1AFDAB44FB}">
      <dsp:nvSpPr>
        <dsp:cNvPr id="0" name=""/>
        <dsp:cNvSpPr/>
      </dsp:nvSpPr>
      <dsp:spPr>
        <a:xfrm>
          <a:off x="5419519" y="3602967"/>
          <a:ext cx="911824" cy="308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COORDINADOR ADMINISTRATIVO</a:t>
          </a:r>
          <a:endParaRPr lang="es-MX" sz="900" kern="1200" dirty="0"/>
        </a:p>
      </dsp:txBody>
      <dsp:txXfrm>
        <a:off x="5419519" y="3602967"/>
        <a:ext cx="911824" cy="308675"/>
      </dsp:txXfrm>
    </dsp:sp>
    <dsp:sp modelId="{0D3C0A79-4123-416C-AA67-3719CED1646A}">
      <dsp:nvSpPr>
        <dsp:cNvPr id="0" name=""/>
        <dsp:cNvSpPr/>
      </dsp:nvSpPr>
      <dsp:spPr>
        <a:xfrm>
          <a:off x="4690356" y="4061097"/>
          <a:ext cx="1456714" cy="56178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24749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ING. ULISES SEVILLANO SERRANO</a:t>
          </a:r>
          <a:endParaRPr lang="es-MX" sz="1200" kern="1200" dirty="0"/>
        </a:p>
      </dsp:txBody>
      <dsp:txXfrm>
        <a:off x="4690356" y="4061097"/>
        <a:ext cx="1456714" cy="561781"/>
      </dsp:txXfrm>
    </dsp:sp>
    <dsp:sp modelId="{40E47196-B178-4B8E-BFCC-CC5FDD4BA03B}">
      <dsp:nvSpPr>
        <dsp:cNvPr id="0" name=""/>
        <dsp:cNvSpPr/>
      </dsp:nvSpPr>
      <dsp:spPr>
        <a:xfrm>
          <a:off x="5094858" y="4529298"/>
          <a:ext cx="1104072" cy="3699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AUXILIAR DE COORDINADOR ADMINISTRATIVO</a:t>
          </a:r>
          <a:endParaRPr lang="es-MX" sz="900" kern="1200" dirty="0"/>
        </a:p>
      </dsp:txBody>
      <dsp:txXfrm>
        <a:off x="5094858" y="4529298"/>
        <a:ext cx="1104072" cy="369944"/>
      </dsp:txXfrm>
    </dsp:sp>
    <dsp:sp modelId="{1F761AE6-1807-4C1E-9B1E-6361AE32BA8C}">
      <dsp:nvSpPr>
        <dsp:cNvPr id="0" name=""/>
        <dsp:cNvSpPr/>
      </dsp:nvSpPr>
      <dsp:spPr>
        <a:xfrm>
          <a:off x="6435823" y="3134619"/>
          <a:ext cx="1595821" cy="54567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24749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ING. ANA LUZ IRAZU GARCIA GONZALEZ</a:t>
          </a:r>
          <a:endParaRPr lang="es-MX" sz="1200" kern="1200" dirty="0"/>
        </a:p>
      </dsp:txBody>
      <dsp:txXfrm>
        <a:off x="6435823" y="3134619"/>
        <a:ext cx="1595821" cy="545670"/>
      </dsp:txXfrm>
    </dsp:sp>
    <dsp:sp modelId="{722899FD-AC12-44CC-AFED-280B41F61165}">
      <dsp:nvSpPr>
        <dsp:cNvPr id="0" name=""/>
        <dsp:cNvSpPr/>
      </dsp:nvSpPr>
      <dsp:spPr>
        <a:xfrm>
          <a:off x="7201674" y="3581664"/>
          <a:ext cx="863216" cy="3333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ENCARAGA DE INVENTARIOS</a:t>
          </a:r>
          <a:endParaRPr lang="es-MX" sz="900" kern="1200" dirty="0"/>
        </a:p>
      </dsp:txBody>
      <dsp:txXfrm>
        <a:off x="7201674" y="3581664"/>
        <a:ext cx="863216" cy="333362"/>
      </dsp:txXfrm>
    </dsp:sp>
    <dsp:sp modelId="{08CEF1D0-03AB-4D9D-98A4-9034C7492EDD}">
      <dsp:nvSpPr>
        <dsp:cNvPr id="0" name=""/>
        <dsp:cNvSpPr/>
      </dsp:nvSpPr>
      <dsp:spPr>
        <a:xfrm>
          <a:off x="8202884" y="3135454"/>
          <a:ext cx="1542697" cy="5745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24749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C.P. JORGE LUIS TORRES DONATO</a:t>
          </a:r>
          <a:endParaRPr lang="es-MX" sz="1200" kern="1200" dirty="0"/>
        </a:p>
      </dsp:txBody>
      <dsp:txXfrm>
        <a:off x="8202884" y="3135454"/>
        <a:ext cx="1542697" cy="574537"/>
      </dsp:txXfrm>
    </dsp:sp>
    <dsp:sp modelId="{7F0C6248-ADA0-4DA7-A03C-9513F884CA20}">
      <dsp:nvSpPr>
        <dsp:cNvPr id="0" name=""/>
        <dsp:cNvSpPr/>
      </dsp:nvSpPr>
      <dsp:spPr>
        <a:xfrm>
          <a:off x="8861496" y="3589279"/>
          <a:ext cx="940493" cy="2445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ENCARGADO MODULO RIF</a:t>
          </a:r>
          <a:endParaRPr lang="es-MX" sz="1000" kern="1200" dirty="0"/>
        </a:p>
      </dsp:txBody>
      <dsp:txXfrm>
        <a:off x="8861496" y="3589279"/>
        <a:ext cx="940493" cy="244530"/>
      </dsp:txXfrm>
    </dsp:sp>
    <dsp:sp modelId="{3FA04798-B7C1-43C2-A0AE-BDB0D1C0C246}">
      <dsp:nvSpPr>
        <dsp:cNvPr id="0" name=""/>
        <dsp:cNvSpPr/>
      </dsp:nvSpPr>
      <dsp:spPr>
        <a:xfrm>
          <a:off x="9990690" y="3126027"/>
          <a:ext cx="1598985" cy="56667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24749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C. EVA MARIA FLORIDO VILLALPANDO</a:t>
          </a:r>
          <a:endParaRPr lang="es-MX" sz="1200" kern="1200" dirty="0"/>
        </a:p>
      </dsp:txBody>
      <dsp:txXfrm>
        <a:off x="9990690" y="3126027"/>
        <a:ext cx="1598985" cy="566674"/>
      </dsp:txXfrm>
    </dsp:sp>
    <dsp:sp modelId="{15EDF1ED-0B3A-4CD4-BF79-72DE84789A46}">
      <dsp:nvSpPr>
        <dsp:cNvPr id="0" name=""/>
        <dsp:cNvSpPr/>
      </dsp:nvSpPr>
      <dsp:spPr>
        <a:xfrm>
          <a:off x="10863120" y="3569218"/>
          <a:ext cx="775308" cy="1992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ENCARGADA DE INGRESOS</a:t>
          </a:r>
          <a:endParaRPr lang="es-MX" sz="900" kern="1200" dirty="0"/>
        </a:p>
      </dsp:txBody>
      <dsp:txXfrm>
        <a:off x="10863120" y="3569218"/>
        <a:ext cx="775308" cy="199252"/>
      </dsp:txXfrm>
    </dsp:sp>
    <dsp:sp modelId="{F8FB5052-D4D9-4C40-A5E6-E002506DFE0E}">
      <dsp:nvSpPr>
        <dsp:cNvPr id="0" name=""/>
        <dsp:cNvSpPr/>
      </dsp:nvSpPr>
      <dsp:spPr>
        <a:xfrm>
          <a:off x="8364856" y="4064511"/>
          <a:ext cx="1185942" cy="6223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24749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C.P. MARIANO GOMEZ CASTILLO</a:t>
          </a:r>
          <a:endParaRPr lang="es-MX" sz="1200" kern="1200" dirty="0"/>
        </a:p>
      </dsp:txBody>
      <dsp:txXfrm>
        <a:off x="8364856" y="4064511"/>
        <a:ext cx="1185942" cy="622315"/>
      </dsp:txXfrm>
    </dsp:sp>
    <dsp:sp modelId="{2EFEFC4E-5B5B-4B74-A35A-DB48D016199C}">
      <dsp:nvSpPr>
        <dsp:cNvPr id="0" name=""/>
        <dsp:cNvSpPr/>
      </dsp:nvSpPr>
      <dsp:spPr>
        <a:xfrm>
          <a:off x="8797601" y="4587651"/>
          <a:ext cx="734651" cy="2339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AUXILIAR DE INGRESOS</a:t>
          </a:r>
          <a:endParaRPr lang="es-MX" sz="700" kern="1200" dirty="0"/>
        </a:p>
      </dsp:txBody>
      <dsp:txXfrm>
        <a:off x="8797601" y="4587651"/>
        <a:ext cx="734651" cy="233939"/>
      </dsp:txXfrm>
    </dsp:sp>
    <dsp:sp modelId="{17391761-AA64-498C-B507-578EA9C07CA1}">
      <dsp:nvSpPr>
        <dsp:cNvPr id="0" name=""/>
        <dsp:cNvSpPr/>
      </dsp:nvSpPr>
      <dsp:spPr>
        <a:xfrm>
          <a:off x="9641060" y="4052401"/>
          <a:ext cx="1139491" cy="65068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24749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cap="none" spc="0" dirty="0" smtClean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C.</a:t>
          </a:r>
          <a:r>
            <a:rPr lang="es-MX" sz="1200" b="1" kern="1200" cap="none" spc="0" baseline="0" dirty="0" smtClean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 </a:t>
          </a:r>
          <a:r>
            <a:rPr lang="es-MX" sz="1200" kern="1200" dirty="0" smtClean="0"/>
            <a:t>CYNTHIA NOHEMI ORTIZ TORREZ</a:t>
          </a:r>
          <a:endParaRPr lang="es-MX" sz="1200" kern="1200" dirty="0"/>
        </a:p>
      </dsp:txBody>
      <dsp:txXfrm>
        <a:off x="9641060" y="4052401"/>
        <a:ext cx="1139491" cy="650684"/>
      </dsp:txXfrm>
    </dsp:sp>
    <dsp:sp modelId="{83E3CBEB-1A23-418F-A33E-18D2193C290E}">
      <dsp:nvSpPr>
        <dsp:cNvPr id="0" name=""/>
        <dsp:cNvSpPr/>
      </dsp:nvSpPr>
      <dsp:spPr>
        <a:xfrm>
          <a:off x="10109409" y="4614759"/>
          <a:ext cx="652282" cy="2651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AUXILIAR DE INGRESOS</a:t>
          </a:r>
          <a:endParaRPr lang="es-MX" sz="700" kern="1200" dirty="0"/>
        </a:p>
      </dsp:txBody>
      <dsp:txXfrm>
        <a:off x="10109409" y="4614759"/>
        <a:ext cx="652282" cy="265172"/>
      </dsp:txXfrm>
    </dsp:sp>
    <dsp:sp modelId="{094A39EE-57CF-4E92-BF54-6CBE77755638}">
      <dsp:nvSpPr>
        <dsp:cNvPr id="0" name=""/>
        <dsp:cNvSpPr/>
      </dsp:nvSpPr>
      <dsp:spPr>
        <a:xfrm>
          <a:off x="10849251" y="4064510"/>
          <a:ext cx="1229891" cy="62280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2474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C. MA CONCEPCION HERNANDEZ ZARAGOZA</a:t>
          </a:r>
          <a:endParaRPr lang="es-MX" sz="1100" kern="1200" dirty="0"/>
        </a:p>
      </dsp:txBody>
      <dsp:txXfrm>
        <a:off x="10849251" y="4064510"/>
        <a:ext cx="1229891" cy="622806"/>
      </dsp:txXfrm>
    </dsp:sp>
    <dsp:sp modelId="{213C7F16-483A-4C96-9B55-EC9C86E98CD3}">
      <dsp:nvSpPr>
        <dsp:cNvPr id="0" name=""/>
        <dsp:cNvSpPr/>
      </dsp:nvSpPr>
      <dsp:spPr>
        <a:xfrm>
          <a:off x="11409332" y="4686076"/>
          <a:ext cx="637630" cy="2667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AUXILIAR DE INGRESOS</a:t>
          </a:r>
          <a:endParaRPr lang="es-MX" sz="700" kern="1200" dirty="0"/>
        </a:p>
      </dsp:txBody>
      <dsp:txXfrm>
        <a:off x="11409332" y="4686076"/>
        <a:ext cx="637630" cy="266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273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07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22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413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85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771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974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51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722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945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786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77469-3C3E-4870-A4A2-FE717B2DD090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17BE2-10A7-4D5B-8FD7-B8F1E131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595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7435907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78044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111</Words>
  <Application>Microsoft Office PowerPoint</Application>
  <PresentationFormat>Panorámica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Reynoso</dc:creator>
  <cp:lastModifiedBy>Jesus Reynoso</cp:lastModifiedBy>
  <cp:revision>19</cp:revision>
  <dcterms:created xsi:type="dcterms:W3CDTF">2019-03-25T19:36:35Z</dcterms:created>
  <dcterms:modified xsi:type="dcterms:W3CDTF">2019-10-08T19:29:03Z</dcterms:modified>
</cp:coreProperties>
</file>