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8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68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863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94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40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803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49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90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39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17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5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179-EBDD-48AF-9787-1162091D70A9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DFFE7-AF6E-4742-B891-7EA273DA3B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589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84095"/>
            <a:ext cx="9144000" cy="1355464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0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  <a:endParaRPr lang="es-MX" sz="8000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66268" y="2183803"/>
            <a:ext cx="2678654" cy="3818964"/>
          </a:xfrm>
        </p:spPr>
        <p:txBody>
          <a:bodyPr/>
          <a:lstStyle/>
          <a:p>
            <a:r>
              <a:rPr lang="es-MX" dirty="0" smtClean="0">
                <a:solidFill>
                  <a:srgbClr val="009999"/>
                </a:solidFill>
              </a:rPr>
              <a:t>AMPLIACIÓN </a:t>
            </a:r>
            <a:r>
              <a:rPr lang="es-MX" dirty="0" smtClean="0">
                <a:solidFill>
                  <a:srgbClr val="009999"/>
                </a:solidFill>
              </a:rPr>
              <a:t>DE RED DE AGUA EN LAS CALLES SIN NOMBRE DE LA COMUNIDAD PLAN LIBERTADOR.</a:t>
            </a:r>
            <a:endParaRPr lang="es-MX" dirty="0">
              <a:solidFill>
                <a:srgbClr val="009999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355925"/>
            <a:ext cx="6156960" cy="375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65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SOCIAL-02</cp:lastModifiedBy>
  <cp:revision>2</cp:revision>
  <dcterms:created xsi:type="dcterms:W3CDTF">2019-01-18T18:13:42Z</dcterms:created>
  <dcterms:modified xsi:type="dcterms:W3CDTF">2019-01-18T18:25:38Z</dcterms:modified>
</cp:coreProperties>
</file>