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483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366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103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905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54612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0987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7588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4052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2717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9012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9175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43156-7CDA-4E9C-BFF4-FFABA305A52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B1A3CB-4643-45E8-9843-21491E2BE8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007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613186"/>
            <a:ext cx="9144000" cy="1549101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  <a:endParaRPr lang="es-MX" sz="89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690334" y="2667896"/>
            <a:ext cx="2985051" cy="2828762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9999"/>
                </a:solidFill>
              </a:rPr>
              <a:t>AMPLIACIÓN DE RED DE AGUA POTABLE EN LAS CALLES CHAPULTEPEC Y JUAN DE LA BARRERA EN LA COMUNIDAD PEÑUELAS.</a:t>
            </a:r>
            <a:endParaRPr lang="es-MX" dirty="0">
              <a:solidFill>
                <a:srgbClr val="009999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2" y="2420225"/>
            <a:ext cx="3018865" cy="358229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0815" y="2420225"/>
            <a:ext cx="3012141" cy="3582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9474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SOCIAL-02</cp:lastModifiedBy>
  <cp:revision>2</cp:revision>
  <dcterms:created xsi:type="dcterms:W3CDTF">2019-01-18T18:17:42Z</dcterms:created>
  <dcterms:modified xsi:type="dcterms:W3CDTF">2019-01-18T18:27:44Z</dcterms:modified>
</cp:coreProperties>
</file>