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9303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726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6805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30021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1262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213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12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623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1782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89224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A59E-736C-4C30-8BC1-4400626C9CE5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6679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5A59E-736C-4C30-8BC1-4400626C9CE5}" type="datetimeFigureOut">
              <a:rPr lang="es-MX" smtClean="0"/>
              <a:t>18/01/2019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AA93E9-37E2-4533-AEBB-E934C2F862B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388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713572"/>
            <a:ext cx="9144000" cy="1351896"/>
          </a:xfrm>
        </p:spPr>
        <p:txBody>
          <a:bodyPr>
            <a:normAutofit fontScale="90000"/>
          </a:bodyPr>
          <a:lstStyle/>
          <a:p>
            <a:r>
              <a:rPr lang="es-MX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PROGRAMA OBRAS MENORES EJERCICIO </a:t>
            </a:r>
            <a:r>
              <a:rPr lang="es-MX" sz="8900" dirty="0" smtClean="0">
                <a:solidFill>
                  <a:schemeClr val="accent2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2018</a:t>
            </a:r>
            <a:endParaRPr lang="es-MX" sz="8900" dirty="0">
              <a:solidFill>
                <a:schemeClr val="accent2">
                  <a:lumMod val="75000"/>
                </a:schemeClr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8412479" y="2528047"/>
            <a:ext cx="2904565" cy="2729753"/>
          </a:xfrm>
        </p:spPr>
        <p:txBody>
          <a:bodyPr>
            <a:normAutofit/>
          </a:bodyPr>
          <a:lstStyle/>
          <a:p>
            <a:r>
              <a:rPr lang="es-MX" dirty="0" smtClean="0">
                <a:solidFill>
                  <a:srgbClr val="009999"/>
                </a:solidFill>
              </a:rPr>
              <a:t>PROTECCIÓN PARA LAS VENTANAS DEL SALÓN MULTIUSOS DEL FRACCIONAMIENTO CAPELLANIA Y VISTA OVIEDO </a:t>
            </a:r>
            <a:endParaRPr lang="es-MX" dirty="0">
              <a:solidFill>
                <a:srgbClr val="009999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67" y="2315584"/>
            <a:ext cx="7100047" cy="3993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4732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18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Aharoni</vt:lpstr>
      <vt:lpstr>Arial</vt:lpstr>
      <vt:lpstr>Calibri</vt:lpstr>
      <vt:lpstr>Calibri Light</vt:lpstr>
      <vt:lpstr>Tema de Office</vt:lpstr>
      <vt:lpstr>PROGRAMA OBRAS MENORES EJERCICIO 2018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 OBRAS MENORES EJERCICIO 2018</dc:title>
  <dc:creator>SOCIAL-02</dc:creator>
  <cp:lastModifiedBy>SOCIAL-02</cp:lastModifiedBy>
  <cp:revision>2</cp:revision>
  <dcterms:created xsi:type="dcterms:W3CDTF">2019-01-18T18:20:22Z</dcterms:created>
  <dcterms:modified xsi:type="dcterms:W3CDTF">2019-01-18T18:26:34Z</dcterms:modified>
</cp:coreProperties>
</file>