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17/01/2019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0" y="0"/>
            <a:ext cx="12192000" cy="6858000"/>
          </a:xfrm>
          <a:prstGeom prst="bevel">
            <a:avLst>
              <a:gd name="adj" fmla="val 4742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912490" y="415633"/>
            <a:ext cx="2254656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LIC. DANIEL FERNANDEZ GARCIA</a:t>
            </a:r>
          </a:p>
          <a:p>
            <a:pPr algn="ctr"/>
            <a:r>
              <a:rPr lang="es-MX" sz="1200" dirty="0" smtClean="0"/>
              <a:t>DIRECTOR DE </a:t>
            </a:r>
          </a:p>
          <a:p>
            <a:pPr algn="ctr"/>
            <a:r>
              <a:rPr lang="es-MX" sz="1200" dirty="0" smtClean="0"/>
              <a:t>DESARROLLO SOCIAL Y HUMANO</a:t>
            </a:r>
            <a:endParaRPr lang="es-MX" sz="120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6002006" y="993680"/>
            <a:ext cx="26658" cy="382778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6001790" y="1309564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redondeado 16"/>
          <p:cNvSpPr/>
          <p:nvPr/>
        </p:nvSpPr>
        <p:spPr>
          <a:xfrm>
            <a:off x="6409113" y="1078731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uadroTexto 17"/>
          <p:cNvSpPr txBox="1"/>
          <p:nvPr/>
        </p:nvSpPr>
        <p:spPr>
          <a:xfrm>
            <a:off x="6409113" y="1086013"/>
            <a:ext cx="251927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LIC. RICARDO DANIEL TOBON GOMEZ</a:t>
            </a:r>
          </a:p>
          <a:p>
            <a:pPr algn="ctr"/>
            <a:r>
              <a:rPr lang="es-MX" sz="1200" dirty="0" smtClean="0"/>
              <a:t>ASISTENTE</a:t>
            </a:r>
            <a:endParaRPr lang="es-MX" sz="12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6409113" y="1825262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1" name="Conector recto 20"/>
          <p:cNvCxnSpPr/>
          <p:nvPr/>
        </p:nvCxnSpPr>
        <p:spPr>
          <a:xfrm flipH="1" flipV="1">
            <a:off x="6001790" y="2068564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6483930" y="1803381"/>
            <a:ext cx="231121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LIC. MARISOL MARQUEZ VALADEZ</a:t>
            </a:r>
          </a:p>
          <a:p>
            <a:pPr algn="ctr"/>
            <a:r>
              <a:rPr lang="es-MX" sz="1200" dirty="0" smtClean="0"/>
              <a:t>AUX. JURIDICO</a:t>
            </a:r>
            <a:endParaRPr lang="es-MX" sz="1200" dirty="0"/>
          </a:p>
        </p:txBody>
      </p:sp>
      <p:cxnSp>
        <p:nvCxnSpPr>
          <p:cNvPr id="24" name="Conector recto 23"/>
          <p:cNvCxnSpPr/>
          <p:nvPr/>
        </p:nvCxnSpPr>
        <p:spPr>
          <a:xfrm flipH="1" flipV="1">
            <a:off x="5594467" y="1642503"/>
            <a:ext cx="407323" cy="384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3200375" y="1376375"/>
            <a:ext cx="22926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VACANTE</a:t>
            </a:r>
          </a:p>
          <a:p>
            <a:pPr algn="ctr"/>
            <a:r>
              <a:rPr lang="es-MX" sz="1200" dirty="0" smtClean="0"/>
              <a:t>COORDINADOR DE PROMOTORES</a:t>
            </a:r>
            <a:endParaRPr lang="es-MX" sz="1200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3009271" y="1402622"/>
            <a:ext cx="2610196" cy="461665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>
            <a:off x="1662545" y="2563480"/>
            <a:ext cx="7652400" cy="29713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662545" y="2555167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3599475" y="2581065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7469217" y="2594188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9314945" y="2590773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1014150" y="3004584"/>
            <a:ext cx="1300962" cy="130972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ANTONIO BUZO GONZALEZ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937839" y="3028059"/>
            <a:ext cx="1345384" cy="127793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EDITH GABRIELA OCAMPO RUIZ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839041" y="3048536"/>
            <a:ext cx="1357692" cy="1257456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ISIDRO </a:t>
            </a:r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CHAVEZ MONROY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sp>
        <p:nvSpPr>
          <p:cNvPr id="49" name="Rectángulo redondeado 48"/>
          <p:cNvSpPr/>
          <p:nvPr/>
        </p:nvSpPr>
        <p:spPr>
          <a:xfrm>
            <a:off x="8660312" y="3055250"/>
            <a:ext cx="1306651" cy="125074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VACANTE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A</a:t>
            </a:r>
            <a:endParaRPr lang="es-MX" sz="1000" dirty="0"/>
          </a:p>
        </p:txBody>
      </p:sp>
      <p:cxnSp>
        <p:nvCxnSpPr>
          <p:cNvPr id="51" name="Conector recto 50"/>
          <p:cNvCxnSpPr/>
          <p:nvPr/>
        </p:nvCxnSpPr>
        <p:spPr>
          <a:xfrm flipH="1" flipV="1">
            <a:off x="5208587" y="3136128"/>
            <a:ext cx="798112" cy="38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>
            <a:endCxn id="56" idx="0"/>
          </p:cNvCxnSpPr>
          <p:nvPr/>
        </p:nvCxnSpPr>
        <p:spPr>
          <a:xfrm flipH="1">
            <a:off x="5228834" y="3136128"/>
            <a:ext cx="4138" cy="4034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redondeado 55"/>
          <p:cNvSpPr/>
          <p:nvPr/>
        </p:nvSpPr>
        <p:spPr>
          <a:xfrm>
            <a:off x="4630445" y="3539576"/>
            <a:ext cx="1196777" cy="10823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SALVADOR ENRIQUE  CARREON MOTA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 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 flipV="1">
            <a:off x="1903614" y="4815125"/>
            <a:ext cx="7874263" cy="1268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>
            <a:endCxn id="81" idx="0"/>
          </p:cNvCxnSpPr>
          <p:nvPr/>
        </p:nvCxnSpPr>
        <p:spPr>
          <a:xfrm>
            <a:off x="1903614" y="4811362"/>
            <a:ext cx="0" cy="375574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>
            <a:endCxn id="83" idx="0"/>
          </p:cNvCxnSpPr>
          <p:nvPr/>
        </p:nvCxnSpPr>
        <p:spPr>
          <a:xfrm flipH="1">
            <a:off x="3284574" y="4827811"/>
            <a:ext cx="5990" cy="359125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>
            <a:endCxn id="93" idx="0"/>
          </p:cNvCxnSpPr>
          <p:nvPr/>
        </p:nvCxnSpPr>
        <p:spPr>
          <a:xfrm>
            <a:off x="4621950" y="4811362"/>
            <a:ext cx="11462" cy="40151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212823" y="4819587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/>
          <p:cNvCxnSpPr/>
          <p:nvPr/>
        </p:nvCxnSpPr>
        <p:spPr>
          <a:xfrm>
            <a:off x="7942484" y="4803985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9770085" y="4796604"/>
            <a:ext cx="1" cy="454348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1313410" y="5186936"/>
            <a:ext cx="1180407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YOANA CARINA JIMENEZ LARA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PROMOTOR SOCIAL</a:t>
            </a:r>
            <a:endParaRPr lang="es-MX" sz="900" dirty="0"/>
          </a:p>
        </p:txBody>
      </p:sp>
      <p:sp>
        <p:nvSpPr>
          <p:cNvPr id="83" name="Rectángulo redondeado 82"/>
          <p:cNvSpPr/>
          <p:nvPr/>
        </p:nvSpPr>
        <p:spPr>
          <a:xfrm>
            <a:off x="2685014" y="5186936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ALMA DELIA PEREZ MUÑOZ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PROMOTOR SOCIAL</a:t>
            </a:r>
            <a:endParaRPr lang="es-MX" sz="900" dirty="0"/>
          </a:p>
        </p:txBody>
      </p:sp>
      <p:sp>
        <p:nvSpPr>
          <p:cNvPr id="93" name="Rectángulo redondeado 92"/>
          <p:cNvSpPr/>
          <p:nvPr/>
        </p:nvSpPr>
        <p:spPr>
          <a:xfrm>
            <a:off x="4033852" y="5212879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ERICA ANDRADE </a:t>
            </a:r>
            <a:r>
              <a:rPr lang="es-MX" sz="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ANDRADE</a:t>
            </a:r>
            <a:endParaRPr lang="es-MX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PROMOTOR SOCIAL</a:t>
            </a:r>
            <a:endParaRPr lang="es-MX" sz="900" dirty="0"/>
          </a:p>
        </p:txBody>
      </p:sp>
      <p:sp>
        <p:nvSpPr>
          <p:cNvPr id="95" name="Rectángulo redondeado 94"/>
          <p:cNvSpPr/>
          <p:nvPr/>
        </p:nvSpPr>
        <p:spPr>
          <a:xfrm>
            <a:off x="5626497" y="5273935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SILVIA PATRICIA ESTRADA GOMEZ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 SOCIAL</a:t>
            </a:r>
            <a:endParaRPr lang="es-MX" sz="900" dirty="0"/>
          </a:p>
        </p:txBody>
      </p:sp>
      <p:sp>
        <p:nvSpPr>
          <p:cNvPr id="96" name="Rectángulo redondeado 95"/>
          <p:cNvSpPr/>
          <p:nvPr/>
        </p:nvSpPr>
        <p:spPr>
          <a:xfrm>
            <a:off x="7359342" y="5273935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PAOLA YAQUELIN ALCALA ALCANTAR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VINCULACIÓN SOCIAL</a:t>
            </a:r>
            <a:endParaRPr lang="es-MX" sz="900" dirty="0"/>
          </a:p>
        </p:txBody>
      </p:sp>
      <p:sp>
        <p:nvSpPr>
          <p:cNvPr id="97" name="Rectángulo redondeado 96"/>
          <p:cNvSpPr/>
          <p:nvPr/>
        </p:nvSpPr>
        <p:spPr>
          <a:xfrm>
            <a:off x="9170525" y="5244099"/>
            <a:ext cx="1199120" cy="1147362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ISMAEL RODRIGUEZ ZAPIEN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AUX. VINCULACIÓN SOCIAL</a:t>
            </a:r>
            <a:endParaRPr lang="es-MX" sz="900" dirty="0"/>
          </a:p>
        </p:txBody>
      </p:sp>
      <p:sp>
        <p:nvSpPr>
          <p:cNvPr id="98" name="Rectángulo 97"/>
          <p:cNvSpPr/>
          <p:nvPr/>
        </p:nvSpPr>
        <p:spPr>
          <a:xfrm rot="5400000">
            <a:off x="8227125" y="3193335"/>
            <a:ext cx="67445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DESARROLLO SOCIAL Y HUMANO</a:t>
            </a:r>
            <a:endParaRPr lang="es-E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99" name="Imagen 9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3" y="343144"/>
            <a:ext cx="2897133" cy="95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127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SOCIAL-02</cp:lastModifiedBy>
  <cp:revision>11</cp:revision>
  <cp:lastPrinted>2018-11-01T15:16:57Z</cp:lastPrinted>
  <dcterms:created xsi:type="dcterms:W3CDTF">2018-10-22T17:48:52Z</dcterms:created>
  <dcterms:modified xsi:type="dcterms:W3CDTF">2019-01-17T19:03:34Z</dcterms:modified>
</cp:coreProperties>
</file>