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5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100" b="1" dirty="0" smtClean="0">
                <a:latin typeface="Swis721 Cn BT" panose="020B0506020202030204" pitchFamily="34" charset="0"/>
              </a:rPr>
              <a:t>ALUMBRADO PÚBLICO EN LA CALLE CAMINO REAL, (ENTRE CALLE DEL BARRIO Y CALLE MADRIZ) EN LA COLONIA PREDIO RÍO SANTIAGO</a:t>
            </a:r>
            <a:endParaRPr lang="es-MX" sz="11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$90,000.00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509120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Swis721 Cn BT" panose="020B0506020202030204" pitchFamily="34" charset="0"/>
              </a:rPr>
              <a:t>SUMINISTRO Y COLOCACIÓN DE 11 LAMPARAS MODELO CITY PLUS-U100G5B1V DE </a:t>
            </a:r>
            <a:r>
              <a:rPr lang="es-ES" sz="1200" dirty="0" smtClean="0">
                <a:latin typeface="Swis721 Cn BT" panose="020B0506020202030204" pitchFamily="34" charset="0"/>
              </a:rPr>
              <a:t>100WATTS.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>
                <a:latin typeface="Swis721 Cn BT" panose="020B0506020202030204" pitchFamily="34" charset="0"/>
              </a:rPr>
              <a:t>REUBICACIÓN </a:t>
            </a:r>
            <a:r>
              <a:rPr lang="es-ES" sz="1200" dirty="0">
                <a:latin typeface="Swis721 Cn BT" panose="020B0506020202030204" pitchFamily="34" charset="0"/>
              </a:rPr>
              <a:t>DE 4 LAMPARAS EXISTENTES EN POSTE DE 12MTS DE </a:t>
            </a:r>
            <a:r>
              <a:rPr lang="es-ES" sz="1200" dirty="0" smtClean="0">
                <a:latin typeface="Swis721 Cn BT" panose="020B0506020202030204" pitchFamily="34" charset="0"/>
              </a:rPr>
              <a:t>ALTURA.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>
                <a:latin typeface="Swis721 Cn BT" panose="020B0506020202030204" pitchFamily="34" charset="0"/>
              </a:rPr>
              <a:t>SUMINISTRO </a:t>
            </a:r>
            <a:r>
              <a:rPr lang="es-ES" sz="1200" dirty="0">
                <a:latin typeface="Swis721 Cn BT" panose="020B0506020202030204" pitchFamily="34" charset="0"/>
              </a:rPr>
              <a:t>Y COLOCACIÓN DE BRAZO DE 1.80MTS DE FIERRO GALVANIZADO A UNA ALTURA DE HASTA 10MTS .</a:t>
            </a:r>
          </a:p>
          <a:p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3" b="21729"/>
          <a:stretch/>
        </p:blipFill>
        <p:spPr>
          <a:xfrm>
            <a:off x="4932040" y="1464248"/>
            <a:ext cx="2928694" cy="268024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57" b="23499"/>
          <a:stretch/>
        </p:blipFill>
        <p:spPr>
          <a:xfrm>
            <a:off x="467544" y="1464248"/>
            <a:ext cx="4140961" cy="26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87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ALUMBRADO PÚBLICO EN LA CALLE CAMINO REAL, (ENTRE CALLE DEL BARRIO Y CALLE MADRIZ) EN LA COLONIA PREDIO RÍO SANTIAGO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OBRAS10</cp:lastModifiedBy>
  <cp:revision>180</cp:revision>
  <cp:lastPrinted>2019-02-27T16:18:16Z</cp:lastPrinted>
  <dcterms:created xsi:type="dcterms:W3CDTF">2013-12-18T17:15:12Z</dcterms:created>
  <dcterms:modified xsi:type="dcterms:W3CDTF">2019-05-09T14:44:15Z</dcterms:modified>
</cp:coreProperties>
</file>