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106" d="100"/>
          <a:sy n="106" d="100"/>
        </p:scale>
        <p:origin x="2184" y="11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07/05/2019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03395"/>
            <a:ext cx="8417026" cy="287528"/>
          </a:xfrm>
        </p:spPr>
        <p:txBody>
          <a:bodyPr/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PAVIMENTACIÓN DEL ANDADOR OBREGON</a:t>
            </a:r>
            <a:endParaRPr lang="es-MX" sz="1400" b="1" dirty="0">
              <a:latin typeface="Swis721 Cn BT" panose="020B050602020203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8154" y="1107150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PRESUPUESTO </a:t>
            </a:r>
            <a:r>
              <a:rPr lang="es-MX" sz="1200" dirty="0">
                <a:latin typeface="Swis721 Cn BT" panose="020B0506020202030204" pitchFamily="34" charset="0"/>
              </a:rPr>
              <a:t>DE LA OBRA con IVA : </a:t>
            </a:r>
            <a:r>
              <a:rPr lang="es-MX" sz="1200" b="1" dirty="0" smtClean="0">
                <a:latin typeface="Swis721 Cn BT" panose="020B0506020202030204" pitchFamily="34" charset="0"/>
              </a:rPr>
              <a:t>$ </a:t>
            </a:r>
            <a:r>
              <a:rPr lang="es-MX" sz="1200" b="1" dirty="0" smtClean="0">
                <a:latin typeface="Swis721 Cn BT" panose="020B0506020202030204" pitchFamily="34" charset="0"/>
              </a:rPr>
              <a:t>614,060.64</a:t>
            </a:r>
            <a:endParaRPr lang="es-MX" sz="1200" b="1" dirty="0" smtClean="0">
              <a:latin typeface="Swis721 Cn BT" panose="020B050602020203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6840" y="4263479"/>
            <a:ext cx="8525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Swis721 Cn BT" panose="020B0506020202030204" pitchFamily="34" charset="0"/>
              </a:rPr>
              <a:t>DESCRIPCION DE LOS TRABAJOS</a:t>
            </a:r>
          </a:p>
          <a:p>
            <a:endParaRPr lang="es-MX" sz="1200" b="1" dirty="0" smtClean="0">
              <a:latin typeface="Swis721 Cn BT" panose="020B05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TRAZO Y NIVELACION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EXCAVACIONES, CARGA Y ACARREO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smtClean="0">
                <a:latin typeface="Swis721 Cn BT" panose="020B0506020202030204" pitchFamily="34" charset="0"/>
              </a:rPr>
              <a:t>MEJORAMIENTO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smtClean="0">
                <a:latin typeface="Swis721 Cn BT" panose="020B0506020202030204" pitchFamily="34" charset="0"/>
              </a:rPr>
              <a:t>BASES </a:t>
            </a:r>
            <a:r>
              <a:rPr lang="es-MX" sz="1200" dirty="0" smtClean="0">
                <a:latin typeface="Swis721 Cn BT" panose="020B0506020202030204" pitchFamily="34" charset="0"/>
              </a:rPr>
              <a:t>Y SUB BASES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PAVIMENTO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Swis721 Cn BT" panose="020B0506020202030204" pitchFamily="34" charset="0"/>
              </a:rPr>
              <a:t>SEÑALETICA</a:t>
            </a:r>
            <a:endParaRPr lang="es-MX" sz="1200" dirty="0">
              <a:latin typeface="Swis721 Cn BT" panose="020B0506020202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792" y="1457474"/>
            <a:ext cx="2079662" cy="2772882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891" y="1451642"/>
            <a:ext cx="2079662" cy="277288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703" y="1456055"/>
            <a:ext cx="2079662" cy="277288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64248"/>
            <a:ext cx="2070494" cy="2760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2422</TotalTime>
  <Words>42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Swis721 Cn BT</vt:lpstr>
      <vt:lpstr>1_Tema de Office</vt:lpstr>
      <vt:lpstr>PAVIMENTACIÓN DEL ANDADOR OBREGON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Silvia</cp:lastModifiedBy>
  <cp:revision>180</cp:revision>
  <cp:lastPrinted>2019-02-27T16:18:16Z</cp:lastPrinted>
  <dcterms:created xsi:type="dcterms:W3CDTF">2013-12-18T17:15:12Z</dcterms:created>
  <dcterms:modified xsi:type="dcterms:W3CDTF">2019-05-07T15:21:45Z</dcterms:modified>
</cp:coreProperties>
</file>