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5" d="100"/>
          <a:sy n="85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ALUMBRADO PÚBLICO EN EL BLVD. EMILIANO ZAPATA 1ERA. ETAPA.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434,426.96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POSTE DE CONCRETO.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POSTE CIRCULAR CONICO METALICO.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BARZO PARA LUMINARIO DE 1.5 MTS.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LUMINARIO DE LEED DE 100 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TRANSFORMADOR DE 15 KVA.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03703"/>
            <a:ext cx="3456384" cy="25922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03703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</TotalTime>
  <Words>75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ALUMBRADO PÚBLICO EN EL BLVD. EMILIANO ZAPATA 1ERA. ETAPA.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2019-05-08T15:41:34Z</dcterms:modified>
</cp:coreProperties>
</file>