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106" d="100"/>
          <a:sy n="106" d="100"/>
        </p:scale>
        <p:origin x="2184" y="11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>
                <a:latin typeface="Swis721 Cn BT" panose="020B0506020202030204" pitchFamily="34" charset="0"/>
              </a:rPr>
              <a:t>PAVIMENTACIÓN DE LA CALLE VALLE AZUL (ENTRE BLVD. JUVENTINO ROSAS Y CALLE COMONFORT).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 smtClean="0">
                <a:latin typeface="Swis721 Cn BT" panose="020B0506020202030204" pitchFamily="34" charset="0"/>
              </a:rPr>
              <a:t>$</a:t>
            </a:r>
            <a:r>
              <a:rPr lang="es-MX" sz="1200" b="1" dirty="0">
                <a:latin typeface="Swis721 Cn BT" panose="020B0506020202030204" pitchFamily="34" charset="0"/>
              </a:rPr>
              <a:t> </a:t>
            </a:r>
            <a:r>
              <a:rPr lang="es-MX" sz="1200" b="1" dirty="0" smtClean="0">
                <a:latin typeface="Swis721 Cn BT" panose="020B0506020202030204" pitchFamily="34" charset="0"/>
              </a:rPr>
              <a:t>1,363,257.49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MEJORAMIENTO DE TERRENO NATURAL.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CONSTRUCCION DE ESTRUCTURA, SUB-BASE DE 20 CM. Y BASE HIDRAULICA DE 20 CM.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GUARNICIONES TIPO PECHO DE PALOMA Y BANQUETAS DE CONCRETO DE 10 CM DE ESPESOR.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FIRME DE CONCRETO DE 15 CM DE ESPESOR, PASOS PEATONALES DE CONCRETO ESTAMPADO EN COLOR ROJO.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PINTURA EN GUARNICIONES, COLOCACION DE TOPES DE PLASTICO Y COLOCACION DE BOLARDOS. </a:t>
            </a:r>
            <a:endParaRPr lang="es-MX" sz="1200" dirty="0" smtClean="0">
              <a:latin typeface="Swis721 Cn BT" panose="020B0506020202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50572"/>
            <a:ext cx="3456384" cy="259228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550572"/>
            <a:ext cx="3456384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2429</TotalTime>
  <Words>107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PAVIMENTACIÓN DE LA CALLE VALLE AZUL (ENTRE BLVD. JUVENTINO ROSAS Y CALLE COMONFORT).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OBRAS11</cp:lastModifiedBy>
  <cp:revision>180</cp:revision>
  <cp:lastPrinted>2019-02-27T16:18:16Z</cp:lastPrinted>
  <dcterms:created xsi:type="dcterms:W3CDTF">2013-12-18T17:15:12Z</dcterms:created>
  <dcterms:modified xsi:type="dcterms:W3CDTF">2019-05-08T15:15:59Z</dcterms:modified>
</cp:coreProperties>
</file>