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89" d="100"/>
          <a:sy n="89" d="100"/>
        </p:scale>
        <p:origin x="78" y="45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10/05/2019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10/05/2019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REHABILITACION DE TANQUE ELEVADO EN EL SALTO DE ABAJO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$ 156,000.00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MEDICION DE ESPESORES DE PLACAS EN RECIPIENTE PARA TANQUE ELEVADO CON EQUIPO DE ULTRASONIDO INDUSTRIAL.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INSPECCION DE SOLDADURA EN RECIPIENTE DE TANQUE ELEVADO CON LIQUIDO PENETRANTE EN 20 SPOTS.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Swis721 Cn BT" panose="020B0506020202030204" pitchFamily="34" charset="0"/>
              </a:rPr>
              <a:t>INSPECCION DE SOLDADURA EN </a:t>
            </a:r>
            <a:r>
              <a:rPr lang="es-MX" sz="1200" dirty="0" smtClean="0">
                <a:latin typeface="Swis721 Cn BT" panose="020B0506020202030204" pitchFamily="34" charset="0"/>
              </a:rPr>
              <a:t>ESTRUCTURA DE TORRE DE TANQUE ELEVADO CON </a:t>
            </a:r>
            <a:r>
              <a:rPr lang="es-MX" sz="1200" dirty="0">
                <a:latin typeface="Swis721 Cn BT" panose="020B0506020202030204" pitchFamily="34" charset="0"/>
              </a:rPr>
              <a:t>LIQUIDO PENETRANTE EN 20 </a:t>
            </a:r>
            <a:r>
              <a:rPr lang="es-MX" sz="1200" dirty="0" smtClean="0">
                <a:latin typeface="Swis721 Cn BT" panose="020B0506020202030204" pitchFamily="34" charset="0"/>
              </a:rPr>
              <a:t>SPOTS.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LIMPIEZA DE LAMINA DE ACERO A GRADO METAL BCO DE TANQUE MEDIANTE APLICACIÓN ABRASIVO A PRESION (SANDBLASTEO).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RECUBRIMIENTO INTERIOR DEL TANQUE EN DOS CAPAS DE PEMEX RP-6 B59AJ09 DE 3 MILESIMAS DE ESPESOR Y DOS CAPAS DE PEMEX RA-26 LINEA B63/V93VJ07 DE 5 MILESIMAS 5 AÑOS GARANTIA. NFR-053-PEMEX-2006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RECUBRIMIENTO EXTERIOR DE TANQUE Y ESTRUCTURA, EN DOS CAPAS DE PEMEX RP-6 B59AJ09 DE 3 MILESIMAS DE ESPESOR Y DOS CAPAS DE PEMEX RA-20 LINEA F91 DE 2 MILESIMAS DE ESPESOR 5 AÑOS DE GARANTIA. NORMA NRF-053-PEMEX-2006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200" dirty="0" smtClean="0">
              <a:latin typeface="Swis721 Cn BT" panose="020B0506020202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762" y="1337635"/>
            <a:ext cx="1928813" cy="290264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213" y="1212817"/>
            <a:ext cx="1925516" cy="315228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735" y="1212617"/>
            <a:ext cx="1984729" cy="315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2557</TotalTime>
  <Words>170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REHABILITACION DE TANQUE ELEVADO EN EL SALTO DE ABAJO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OBRAS09</cp:lastModifiedBy>
  <cp:revision>189</cp:revision>
  <cp:lastPrinted>2019-02-27T16:18:16Z</cp:lastPrinted>
  <dcterms:created xsi:type="dcterms:W3CDTF">2013-12-18T17:15:12Z</dcterms:created>
  <dcterms:modified xsi:type="dcterms:W3CDTF">2019-05-10T16:26:18Z</dcterms:modified>
</cp:coreProperties>
</file>