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06" d="100"/>
          <a:sy n="106" d="100"/>
        </p:scale>
        <p:origin x="2184" y="1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SUMINISTRO E INSTALACION DE 100 CALENTADORES SOLARES EN VARIAS LOCALIDADES 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 </a:t>
            </a:r>
            <a:r>
              <a:rPr lang="es-MX" sz="1200" b="1" dirty="0" smtClean="0">
                <a:latin typeface="Swis721 Cn BT" panose="020B0506020202030204" pitchFamily="34" charset="0"/>
              </a:rPr>
              <a:t>680,000.00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SUMINISTRO E INSTALACION DE CALENTADORES SOLARES DE 150 LITROS. 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10012"/>
            <a:ext cx="3252091" cy="243906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1"/>
          <a:stretch/>
        </p:blipFill>
        <p:spPr>
          <a:xfrm>
            <a:off x="3476811" y="1407548"/>
            <a:ext cx="2634157" cy="243906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573"/>
          <a:stretch/>
        </p:blipFill>
        <p:spPr>
          <a:xfrm>
            <a:off x="6228184" y="1407548"/>
            <a:ext cx="2778174" cy="243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2419</TotalTime>
  <Words>43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SUMINISTRO E INSTALACION DE 100 CALENTADORES SOLARES EN VARIAS LOCALIDADES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Silvia</cp:lastModifiedBy>
  <cp:revision>180</cp:revision>
  <cp:lastPrinted>2019-02-27T16:18:16Z</cp:lastPrinted>
  <dcterms:created xsi:type="dcterms:W3CDTF">2013-12-18T17:15:12Z</dcterms:created>
  <dcterms:modified xsi:type="dcterms:W3CDTF">2019-05-07T15:14:32Z</dcterms:modified>
</cp:coreProperties>
</file>