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5" d="100"/>
          <a:sy n="85" d="100"/>
        </p:scale>
        <p:origin x="96" y="55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AMPLIACIÓN DE RED DE AGUA POTABLE EN LA LOCALIDAD DE LOMA DE LA </a:t>
            </a:r>
            <a:r>
              <a:rPr lang="es-MX" sz="1200" b="1" dirty="0" smtClean="0">
                <a:latin typeface="Swis721 Cn BT" panose="020B0506020202030204" pitchFamily="34" charset="0"/>
              </a:rPr>
              <a:t>BUFANDA.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>
                <a:latin typeface="Swis721 Cn BT" panose="020B0506020202030204" pitchFamily="34" charset="0"/>
              </a:rPr>
              <a:t> </a:t>
            </a:r>
            <a:r>
              <a:rPr lang="es-MX" sz="1200" b="1" dirty="0" smtClean="0">
                <a:latin typeface="Swis721 Cn BT" panose="020B0506020202030204" pitchFamily="34" charset="0"/>
              </a:rPr>
              <a:t>631,345.00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 Y NIVELACION.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 PARA ZANJAS.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PLANTILLA DE TEPETATE.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RELLENO COMPACTADO EN CAPAS DE 20 CM.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ATRAQUES DE CONCRETO SIMPLE.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E INSTALACION DE TUBERIA DE PVC DE 50 MMDE DIAMETRO.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DE CAJAS PARA OPERACIONES DE VALVULAS.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INSTALACION DE TOMA DOMICILIARIA CORTA DE PVC DE 2”.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0572"/>
            <a:ext cx="3456384" cy="259228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50572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</TotalTime>
  <Words>93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AMPLIACIÓN DE RED DE AGUA POTABLE EN LA LOCALIDAD DE LOMA DE LA BUFANDA.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179</cp:revision>
  <cp:lastPrinted>2019-02-27T16:18:16Z</cp:lastPrinted>
  <dcterms:created xsi:type="dcterms:W3CDTF">2013-12-18T17:15:12Z</dcterms:created>
  <dcterms:modified xsi:type="dcterms:W3CDTF">2019-05-08T15:47:49Z</dcterms:modified>
</cp:coreProperties>
</file>