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72" y="1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REMODELACION DE MODULOS INTERIOR DE SANITARIOS EN EL MERCADO MUNICIPAL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217,944.36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Y COLOCACION DE TANQUE BAMBINO BCO., JABONERAS, DESPACHADOR DE TOALLAS INTERDOBLADAS,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 PASADOR Y JALADERAS, JUNTAS SELLADORAS, FLUXOMETRO DE PEDAL PARA WC,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AJUSTE DE PEDAL, SELLADO DE WC CON CEMENTO BCO., PINTURA DE ESMALTE EN MUROS,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 ROTULACION DE LOGO, TUBO LUMINOSO.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14" name="2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87861"/>
            <a:ext cx="3240000" cy="2430000"/>
          </a:xfrm>
          <a:prstGeom prst="rect">
            <a:avLst/>
          </a:prstGeom>
        </p:spPr>
      </p:pic>
      <p:pic>
        <p:nvPicPr>
          <p:cNvPr id="11" name="1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6" r="15531"/>
          <a:stretch/>
        </p:blipFill>
        <p:spPr>
          <a:xfrm rot="5400000">
            <a:off x="3360336" y="1085114"/>
            <a:ext cx="2434590" cy="3053703"/>
          </a:xfrm>
          <a:prstGeom prst="rect">
            <a:avLst/>
          </a:prstGeom>
        </p:spPr>
      </p:pic>
      <p:pic>
        <p:nvPicPr>
          <p:cNvPr id="10" name="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3" r="14177"/>
          <a:stretch/>
        </p:blipFill>
        <p:spPr>
          <a:xfrm rot="5400000">
            <a:off x="6381129" y="1230047"/>
            <a:ext cx="2472221" cy="28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</TotalTime>
  <Words>87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REMODELACION DE MODULOS INTERIOR DE SANITARIOS EN EL MERCADO MUNICIPAL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OBRAS09</cp:lastModifiedBy>
  <cp:revision>184</cp:revision>
  <cp:lastPrinted>2019-02-27T16:18:16Z</cp:lastPrinted>
  <dcterms:created xsi:type="dcterms:W3CDTF">2013-12-18T17:15:12Z</dcterms:created>
  <dcterms:modified xsi:type="dcterms:W3CDTF">2019-05-10T15:48:24Z</dcterms:modified>
</cp:coreProperties>
</file>