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4"/>
            <a:ext cx="8417026" cy="393357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SUMINISTRO Y COLOCACION DE MALLA ACERO EN EL ALBERGUE COMUNITARIO BENITO JUAREZ DEL MUNICIPIO DE SAN FRANCISCO DEL RINCON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279793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807,853.55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501569"/>
            <a:ext cx="852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DESPALME DE TERRENO NATURA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CARGA Y ACARREO DE MATERIA PRODUCTO DE DESPALME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COLOCAION DE MALLA REJA ACERO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84825"/>
            <a:ext cx="3440372" cy="258027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46194"/>
            <a:ext cx="3491880" cy="261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</TotalTime>
  <Words>59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SUMINISTRO Y COLOCACION DE MALLA ACERO EN EL ALBERGUE COMUNITARIO BENITO JUAREZ DEL MUNICIPIO DE SAN FRANCISCO DEL RINCON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Silvia</cp:lastModifiedBy>
  <cp:revision>180</cp:revision>
  <cp:lastPrinted>2019-02-27T16:18:16Z</cp:lastPrinted>
  <dcterms:created xsi:type="dcterms:W3CDTF">2013-12-18T17:15:12Z</dcterms:created>
  <dcterms:modified xsi:type="dcterms:W3CDTF">2019-05-07T15:10:37Z</dcterms:modified>
</cp:coreProperties>
</file>