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06" d="100"/>
          <a:sy n="106" d="100"/>
        </p:scale>
        <p:origin x="2184" y="1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>
                <a:latin typeface="Swis721 Cn BT" panose="020B0506020202030204" pitchFamily="34" charset="0"/>
              </a:rPr>
              <a:t>ALUMBRADO PÚBLICO COLONIA SANTA MARÍA (PRIMERA ETAPA</a:t>
            </a:r>
            <a:r>
              <a:rPr lang="es-MX" sz="1200" b="1" dirty="0" smtClean="0">
                <a:latin typeface="Swis721 Cn BT" panose="020B0506020202030204" pitchFamily="34" charset="0"/>
              </a:rPr>
              <a:t>).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</a:t>
            </a:r>
            <a:r>
              <a:rPr lang="es-MX" sz="1200" b="1" dirty="0">
                <a:latin typeface="Swis721 Cn BT" panose="020B0506020202030204" pitchFamily="34" charset="0"/>
              </a:rPr>
              <a:t> </a:t>
            </a:r>
            <a:r>
              <a:rPr lang="es-MX" sz="1200" b="1" dirty="0" smtClean="0">
                <a:latin typeface="Swis721 Cn BT" panose="020B0506020202030204" pitchFamily="34" charset="0"/>
              </a:rPr>
              <a:t>385,529.14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SUMINISTRO Y COLOCACION DE POSTE DE CONCRETO.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LUMINARIO TIPO LEED DE 50 AMP.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TRANSFORMADOR DE 25 KVA.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LETRERO INFORMATIVO DE LA OBRA.</a:t>
            </a:r>
          </a:p>
          <a:p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28807"/>
            <a:ext cx="1868044" cy="279001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638" y="1428807"/>
            <a:ext cx="1868044" cy="280710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428807"/>
            <a:ext cx="1868044" cy="280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2414</TotalTime>
  <Words>58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ALUMBRADO PÚBLICO COLONIA SANTA MARÍA (PRIMERA ETAPA).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OBRAS11</cp:lastModifiedBy>
  <cp:revision>179</cp:revision>
  <cp:lastPrinted>2019-02-27T16:18:16Z</cp:lastPrinted>
  <dcterms:created xsi:type="dcterms:W3CDTF">2013-12-18T17:15:12Z</dcterms:created>
  <dcterms:modified xsi:type="dcterms:W3CDTF">2019-05-08T15:52:56Z</dcterms:modified>
</cp:coreProperties>
</file>