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SUMINISTRO Y COLOCACION DE CAUCHO EN ESPACIOS PUBLICOS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1’098,540.30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Y COLOCACION DE CAUCHO EN ESPACIOS PUBLICOS.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64247"/>
            <a:ext cx="4312722" cy="27992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817" y="1464248"/>
            <a:ext cx="2099423" cy="279923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065" y="1464248"/>
            <a:ext cx="2099423" cy="279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40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SUMINISTRO Y COLOCACION DE CAUCHO EN ESPACIOS PUBLICOS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2019-05-07T15:05:42Z</dcterms:modified>
</cp:coreProperties>
</file>