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>
        <p:scale>
          <a:sx n="120" d="100"/>
          <a:sy n="120" d="100"/>
        </p:scale>
        <p:origin x="1764" y="-48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PAVIMENTACION DE LA CALLE HACIENDA DE LAS FLORES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 smtClean="0">
                <a:latin typeface="Swis721 Cn BT" panose="020B0506020202030204" pitchFamily="34" charset="0"/>
              </a:rPr>
              <a:t>1,572,792.62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REALIZA TRAZO Y NIVELACION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EXCAVACIONES, CARGA Y ACARREO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ESTRUCTURA PARA PAVIMENTO SUB-RASANTE, BASE HIDRAULICA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PAVIMENTO MR-42 KG/CM2 A 28 DIAS DE 15 CM DE ESPESOR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SEÑALAMIENTO VERTICAL Y HORIZONTAL, COLOCACION DE TOPES REDUCTOR DE VELOCIDAD DE BOYA PLASTICA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REENIVELACION DE POZO DE VISITA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REHABILITACION DE LINEA PRINCIPAL Y DESCARGAS DOMICILIARIAS (DRENAJE SANITARIO) SAPAF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DE REGISTROS SANITARIOS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REFORESTACION CON ARBOL TIPO PATA DE VACA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BANQUETA DE CONCRETO DE 10CM ESPESOR Y REPOSICION DE GUARNICION PECHO DE PALOMA.</a:t>
            </a: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32909"/>
            <a:ext cx="2808312" cy="2430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774" y="1638672"/>
            <a:ext cx="2844766" cy="2430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69" y="1635244"/>
            <a:ext cx="2844766" cy="2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</TotalTime>
  <Words>115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PAVIMENTACION DE LA CALLE HACIENDA DE LAS FLORES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OBRAS09</cp:lastModifiedBy>
  <cp:revision>182</cp:revision>
  <cp:lastPrinted>2019-02-27T16:18:16Z</cp:lastPrinted>
  <dcterms:created xsi:type="dcterms:W3CDTF">2013-12-18T17:15:12Z</dcterms:created>
  <dcterms:modified xsi:type="dcterms:W3CDTF">2019-05-09T22:32:42Z</dcterms:modified>
</cp:coreProperties>
</file>