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5" d="100"/>
          <a:sy n="85" d="100"/>
        </p:scale>
        <p:origin x="96" y="55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IMAGEN URBANA DE LA COLONIA INFONAVIT DE SAN FRANCISCO 2DA </a:t>
            </a:r>
            <a:r>
              <a:rPr lang="es-MX" sz="1200" b="1" dirty="0" smtClean="0">
                <a:latin typeface="Swis721 Cn BT" panose="020B0506020202030204" pitchFamily="34" charset="0"/>
              </a:rPr>
              <a:t>ETAPA.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>
                <a:latin typeface="Swis721 Cn BT" panose="020B0506020202030204" pitchFamily="34" charset="0"/>
              </a:rPr>
              <a:t> </a:t>
            </a:r>
            <a:r>
              <a:rPr lang="es-MX" sz="1200" b="1" dirty="0" smtClean="0">
                <a:latin typeface="Swis721 Cn BT" panose="020B0506020202030204" pitchFamily="34" charset="0"/>
              </a:rPr>
              <a:t>2,361,638.64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RETIRO DE PIEDRA EXISTENTE.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CONSTRUCCION DE ESTRUCTURA, SUB-BASE Y BASE HIDRAULICA</a:t>
            </a:r>
            <a:r>
              <a:rPr lang="es-MX" sz="1200" dirty="0" smtClean="0">
                <a:latin typeface="Swis721 Cn BT" panose="020B050602020203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ARROYO DE CONCRETO HIDRAULICO DE 20 CM.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BANQUETAS DE CONCRETO ESTAMPADO.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ARRIATES PARA JARDINERAS.</a:t>
            </a:r>
            <a:r>
              <a:rPr lang="es-MX" sz="1200" dirty="0" smtClean="0">
                <a:latin typeface="Swis721 Cn BT" panose="020B0506020202030204" pitchFamily="34" charset="0"/>
              </a:rPr>
              <a:t> 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27670"/>
            <a:ext cx="3456384" cy="259228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27670"/>
            <a:ext cx="345638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</TotalTime>
  <Words>66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IMAGEN URBANA DE LA COLONIA INFONAVIT DE SAN FRANCISCO 2DA ETAPA.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OBRAS11</cp:lastModifiedBy>
  <cp:revision>179</cp:revision>
  <cp:lastPrinted>2019-02-27T16:18:16Z</cp:lastPrinted>
  <dcterms:created xsi:type="dcterms:W3CDTF">2013-12-18T17:15:12Z</dcterms:created>
  <dcterms:modified xsi:type="dcterms:W3CDTF">2019-05-08T15:58:24Z</dcterms:modified>
</cp:coreProperties>
</file>