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93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14/01/2020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4" y="4455721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6" name="1065 Grupo"/>
          <p:cNvGrpSpPr/>
          <p:nvPr/>
        </p:nvGrpSpPr>
        <p:grpSpPr>
          <a:xfrm>
            <a:off x="1346549" y="633924"/>
            <a:ext cx="6572220" cy="4241334"/>
            <a:chOff x="1346549" y="633924"/>
            <a:chExt cx="6572220" cy="4241334"/>
          </a:xfrm>
        </p:grpSpPr>
        <p:grpSp>
          <p:nvGrpSpPr>
            <p:cNvPr id="2" name="1 Grupo"/>
            <p:cNvGrpSpPr/>
            <p:nvPr/>
          </p:nvGrpSpPr>
          <p:grpSpPr>
            <a:xfrm>
              <a:off x="1346549" y="633924"/>
              <a:ext cx="5805529" cy="4241334"/>
              <a:chOff x="1370343" y="471342"/>
              <a:chExt cx="5710156" cy="4481725"/>
            </a:xfrm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62076" y="471342"/>
                <a:ext cx="2705100" cy="666750"/>
              </a:xfrm>
              <a:prstGeom prst="rect">
                <a:avLst/>
              </a:prstGeom>
              <a:solidFill>
                <a:srgbClr val="9BBB59"/>
              </a:solidFill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AGROPECUARIO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40 Conector recto"/>
              <p:cNvCxnSpPr/>
              <p:nvPr/>
            </p:nvCxnSpPr>
            <p:spPr>
              <a:xfrm>
                <a:off x="4414626" y="1166714"/>
                <a:ext cx="34205" cy="1566861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34 Conector recto"/>
              <p:cNvCxnSpPr/>
              <p:nvPr/>
            </p:nvCxnSpPr>
            <p:spPr>
              <a:xfrm>
                <a:off x="4448830" y="2390629"/>
                <a:ext cx="0" cy="19574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370343" y="4371980"/>
                <a:ext cx="5710156" cy="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54600" y="4406112"/>
                <a:ext cx="0" cy="151533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371483" y="4377969"/>
                <a:ext cx="5080" cy="17967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06888" y="4557645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619307" y="4581592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6" name="25 Conector recto"/>
            <p:cNvCxnSpPr>
              <a:stCxn id="1026" idx="0"/>
            </p:cNvCxnSpPr>
            <p:nvPr/>
          </p:nvCxnSpPr>
          <p:spPr>
            <a:xfrm flipV="1">
              <a:off x="1346549" y="4310835"/>
              <a:ext cx="1" cy="14488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59" name="1058 Conector recto"/>
            <p:cNvCxnSpPr>
              <a:endCxn id="68" idx="1"/>
            </p:cNvCxnSpPr>
            <p:nvPr/>
          </p:nvCxnSpPr>
          <p:spPr>
            <a:xfrm>
              <a:off x="4442969" y="3396789"/>
              <a:ext cx="1972169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6415138" y="3152818"/>
              <a:ext cx="1503631" cy="487942"/>
            </a:xfrm>
            <a:prstGeom prst="rect">
              <a:avLst/>
            </a:prstGeom>
            <a:solidFill>
              <a:srgbClr val="9BBB59"/>
            </a:solidFill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HONORARIOS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Angelica Neftali Jimenez Cifuentes</cp:lastModifiedBy>
  <cp:revision>10</cp:revision>
  <dcterms:created xsi:type="dcterms:W3CDTF">2018-11-26T19:55:22Z</dcterms:created>
  <dcterms:modified xsi:type="dcterms:W3CDTF">2020-01-14T18:49:23Z</dcterms:modified>
</cp:coreProperties>
</file>