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110" d="100"/>
          <a:sy n="110" d="100"/>
        </p:scale>
        <p:origin x="2148" y="10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03395"/>
            <a:ext cx="8417026" cy="287528"/>
          </a:xfrm>
        </p:spPr>
        <p:txBody>
          <a:bodyPr/>
          <a:lstStyle/>
          <a:p>
            <a:r>
              <a:rPr lang="es-MX" sz="1200" b="1" dirty="0">
                <a:latin typeface="Swis721 Cn BT" panose="020B0506020202030204" pitchFamily="34" charset="0"/>
              </a:rPr>
              <a:t>TRABAJOS NECESARIOS PARA LA CONTRATACION DEL ALUMBRADO PUBLICO DEL BULEVAR ANDRES LOPEZ.</a:t>
            </a:r>
            <a:endParaRPr lang="es-MX" sz="1400" b="1" dirty="0">
              <a:latin typeface="Swis721 Cn BT" panose="020B05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8154" y="1107150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PRESUPUESTO </a:t>
            </a:r>
            <a:r>
              <a:rPr lang="es-MX" sz="1200" dirty="0">
                <a:latin typeface="Swis721 Cn BT" panose="020B0506020202030204" pitchFamily="34" charset="0"/>
              </a:rPr>
              <a:t>DE LA OBRA con IVA : </a:t>
            </a:r>
            <a:r>
              <a:rPr lang="es-MX" sz="1200" b="1" dirty="0" smtClean="0">
                <a:latin typeface="Swis721 Cn BT" panose="020B0506020202030204" pitchFamily="34" charset="0"/>
              </a:rPr>
              <a:t>$</a:t>
            </a:r>
            <a:r>
              <a:rPr lang="es-MX" sz="1200" b="1" dirty="0" smtClean="0">
                <a:latin typeface="Swis721 Cn BT" panose="020B0506020202030204" pitchFamily="34" charset="0"/>
              </a:rPr>
              <a:t>57,364.32</a:t>
            </a:r>
            <a:endParaRPr lang="es-MX" sz="1200" b="1" dirty="0" smtClean="0">
              <a:latin typeface="Swis721 Cn BT" panose="020B050602020203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6840" y="4263479"/>
            <a:ext cx="85256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DESCRIPCION DE LOS TRABAJOS</a:t>
            </a:r>
          </a:p>
          <a:p>
            <a:endParaRPr lang="es-MX" sz="1200" b="1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TRAMITES ANTE CFE,</a:t>
            </a:r>
            <a:endParaRPr lang="es-MX" sz="1200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PLANOS DE OBRA, </a:t>
            </a:r>
            <a:endParaRPr lang="es-MX" sz="1200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ARCHIVOS PRORED,</a:t>
            </a:r>
            <a:endParaRPr lang="es-MX" sz="1200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MEMORIA DE CALCULO,</a:t>
            </a:r>
            <a:endParaRPr lang="es-MX" sz="1200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smtClean="0">
                <a:latin typeface="Swis721 Cn BT" panose="020B0506020202030204" pitchFamily="34" charset="0"/>
              </a:rPr>
              <a:t>COLOCACION DE PIEZAS ESPECIALES.</a:t>
            </a:r>
            <a:endParaRPr lang="es-MX" sz="1200" dirty="0" smtClean="0">
              <a:latin typeface="Swis721 Cn BT" panose="020B0506020202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5655" y="2014004"/>
            <a:ext cx="2879331" cy="161962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733229" y="2031235"/>
            <a:ext cx="2883924" cy="1622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2451</TotalTime>
  <Words>56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Cn BT</vt:lpstr>
      <vt:lpstr>1_Tema de Office</vt:lpstr>
      <vt:lpstr>TRABAJOS NECESARIOS PARA LA CONTRATACION DEL ALUMBRADO PUBLICO DEL BULEVAR ANDRES LOPEZ.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OBRAS08</cp:lastModifiedBy>
  <cp:revision>186</cp:revision>
  <cp:lastPrinted>2019-02-27T16:18:16Z</cp:lastPrinted>
  <dcterms:created xsi:type="dcterms:W3CDTF">2013-12-18T17:15:12Z</dcterms:created>
  <dcterms:modified xsi:type="dcterms:W3CDTF">2019-05-08T18:20:13Z</dcterms:modified>
</cp:coreProperties>
</file>