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06" d="100"/>
          <a:sy n="106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4"/>
            <a:ext cx="8417026" cy="465365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PROYECTO EJECUTIVO: DICTAMEN TECNICO SOBRE DEFICIENCIAS CONSTRUCTIVAS OBSERVADAS POR LA ASEG EN EL BULEVAR ANDRES LOPEZ.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59FEE8A8-9DE9-4BDE-B207-4B1460CB0773}"/>
              </a:ext>
            </a:extLst>
          </p:cNvPr>
          <p:cNvSpPr txBox="1"/>
          <p:nvPr/>
        </p:nvSpPr>
        <p:spPr>
          <a:xfrm>
            <a:off x="323528" y="1440834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</a:t>
            </a:r>
            <a:r>
              <a:rPr lang="es-MX" sz="1200" b="1" dirty="0">
                <a:latin typeface="Swis721 Cn BT" panose="020B0506020202030204" pitchFamily="34" charset="0"/>
              </a:rPr>
              <a:t> </a:t>
            </a:r>
            <a:r>
              <a:rPr lang="es-MX" sz="1200" b="1" dirty="0" smtClean="0">
                <a:latin typeface="Swis721 Cn BT" panose="020B0506020202030204" pitchFamily="34" charset="0"/>
              </a:rPr>
              <a:t>38,900.00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59FEE8A8-9DE9-4BDE-B207-4B1460CB0773}"/>
              </a:ext>
            </a:extLst>
          </p:cNvPr>
          <p:cNvSpPr txBox="1"/>
          <p:nvPr/>
        </p:nvSpPr>
        <p:spPr>
          <a:xfrm>
            <a:off x="378782" y="4606521"/>
            <a:ext cx="8525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VISITA EN EL SITIO DEL ESTUDIO.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LEVANTAMIENTO DE LOS DAÑOS.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DICTAMEN TECNICO.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INTEGRACION DE PROYECTO.</a:t>
            </a:r>
            <a:endParaRPr lang="es-MX" sz="1200" dirty="0">
              <a:latin typeface="Swis721 Cn BT" panose="020B05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1181" t="34600" r="35038" b="33900"/>
          <a:stretch/>
        </p:blipFill>
        <p:spPr>
          <a:xfrm>
            <a:off x="2051720" y="1812212"/>
            <a:ext cx="2152239" cy="27671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9919" t="32500" r="54331" b="33200"/>
          <a:stretch/>
        </p:blipFill>
        <p:spPr>
          <a:xfrm>
            <a:off x="5059784" y="1782776"/>
            <a:ext cx="2260781" cy="27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2421</TotalTime>
  <Words>60</Words>
  <Application>Microsoft Office PowerPoint</Application>
  <PresentationFormat>Presentación en pantalla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PROYECTO EJECUTIVO: DICTAMEN TECNICO SOBRE DEFICIENCIAS CONSTRUCTIVAS OBSERVADAS POR LA ASEG EN EL BULEVAR ANDRES LOPEZ.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180</cp:revision>
  <cp:lastPrinted>2019-02-27T16:18:16Z</cp:lastPrinted>
  <dcterms:created xsi:type="dcterms:W3CDTF">2013-12-18T17:15:12Z</dcterms:created>
  <dcterms:modified xsi:type="dcterms:W3CDTF">2019-05-10T16:02:43Z</dcterms:modified>
</cp:coreProperties>
</file>