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393357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INFORMES Y SEGUIMIENTO A CONDICIONANTES DE LA MIA DE LA OBRA DEL PUENTE  CICLISTA SOBRE EL RIO SANTIAGO EN EL LIBRAMIENTO SUR.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72641" y="1269367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$ 50,000.00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509120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VISITAS AL SITIO DE LOS TRABAJOS.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REPORTES DE AVANCES.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REPORTES FOTOGRAFICOS.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INFORMES SOBRE LAS CONDIONANTES.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625" t="31800" r="9051" b="28300"/>
          <a:stretch/>
        </p:blipFill>
        <p:spPr>
          <a:xfrm>
            <a:off x="245886" y="1981433"/>
            <a:ext cx="8712968" cy="24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69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INFORMES Y SEGUIMIENTO A CONDICIONANTES DE LA MIA DE LA OBRA DEL PUENTE  CICLISTA SOBRE EL RIO SANTIAGO EN EL LIBRAMIENTO SUR.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2019-05-08T20:22:51Z</dcterms:modified>
</cp:coreProperties>
</file>