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3"/>
  </p:notesMasterIdLst>
  <p:handoutMasterIdLst>
    <p:handoutMasterId r:id="rId4"/>
  </p:handoutMasterIdLst>
  <p:sldIdLst>
    <p:sldId id="265" r:id="rId2"/>
  </p:sldIdLst>
  <p:sldSz cx="9144000" cy="6858000" type="screen4x3"/>
  <p:notesSz cx="6953250" cy="923925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00B05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202B0CA-FC54-4496-8BCA-5EF66A818D29}" styleName="Estilo oscuro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893" autoAdjust="0"/>
    <p:restoredTop sz="94660"/>
  </p:normalViewPr>
  <p:slideViewPr>
    <p:cSldViewPr>
      <p:cViewPr varScale="1">
        <p:scale>
          <a:sx n="106" d="100"/>
          <a:sy n="106" d="100"/>
        </p:scale>
        <p:origin x="2184" y="114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notesViewPr>
    <p:cSldViewPr>
      <p:cViewPr varScale="1">
        <p:scale>
          <a:sx n="70" d="100"/>
          <a:sy n="70" d="100"/>
        </p:scale>
        <p:origin x="2766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3" y="1"/>
            <a:ext cx="3013075" cy="461963"/>
          </a:xfrm>
          <a:prstGeom prst="rect">
            <a:avLst/>
          </a:prstGeom>
        </p:spPr>
        <p:txBody>
          <a:bodyPr vert="horz" lIns="92518" tIns="46259" rIns="92518" bIns="46259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938567" y="1"/>
            <a:ext cx="3013075" cy="461963"/>
          </a:xfrm>
          <a:prstGeom prst="rect">
            <a:avLst/>
          </a:prstGeom>
        </p:spPr>
        <p:txBody>
          <a:bodyPr vert="horz" lIns="92518" tIns="46259" rIns="92518" bIns="46259" rtlCol="0"/>
          <a:lstStyle>
            <a:lvl1pPr algn="r">
              <a:defRPr sz="1200"/>
            </a:lvl1pPr>
          </a:lstStyle>
          <a:p>
            <a:fld id="{3C98B67B-1D2D-4A6E-8A08-4D3AEC1F1381}" type="datetimeFigureOut">
              <a:rPr lang="es-MX" smtClean="0"/>
              <a:t>08/05/2019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3" y="8775685"/>
            <a:ext cx="3013075" cy="461963"/>
          </a:xfrm>
          <a:prstGeom prst="rect">
            <a:avLst/>
          </a:prstGeom>
        </p:spPr>
        <p:txBody>
          <a:bodyPr vert="horz" lIns="92518" tIns="46259" rIns="92518" bIns="46259" rtlCol="0" anchor="b"/>
          <a:lstStyle>
            <a:lvl1pPr algn="l">
              <a:defRPr sz="1200"/>
            </a:lvl1pPr>
          </a:lstStyle>
          <a:p>
            <a:r>
              <a:rPr lang="es-MX"/>
              <a:t>REPORTE FOTOGRÁFICO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938567" y="8775685"/>
            <a:ext cx="3013075" cy="461963"/>
          </a:xfrm>
          <a:prstGeom prst="rect">
            <a:avLst/>
          </a:prstGeom>
        </p:spPr>
        <p:txBody>
          <a:bodyPr vert="horz" lIns="92518" tIns="46259" rIns="92518" bIns="46259" rtlCol="0" anchor="b"/>
          <a:lstStyle>
            <a:lvl1pPr algn="r">
              <a:defRPr sz="1200"/>
            </a:lvl1pPr>
          </a:lstStyle>
          <a:p>
            <a:fld id="{8CE31C35-EE54-4041-8DF0-8739C3BDCDA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4813831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3" y="1"/>
            <a:ext cx="3013075" cy="461963"/>
          </a:xfrm>
          <a:prstGeom prst="rect">
            <a:avLst/>
          </a:prstGeom>
        </p:spPr>
        <p:txBody>
          <a:bodyPr vert="horz" lIns="92518" tIns="46259" rIns="92518" bIns="46259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38567" y="1"/>
            <a:ext cx="3013075" cy="461963"/>
          </a:xfrm>
          <a:prstGeom prst="rect">
            <a:avLst/>
          </a:prstGeom>
        </p:spPr>
        <p:txBody>
          <a:bodyPr vert="horz" lIns="92518" tIns="46259" rIns="92518" bIns="46259" rtlCol="0"/>
          <a:lstStyle>
            <a:lvl1pPr algn="r">
              <a:defRPr sz="1200"/>
            </a:lvl1pPr>
          </a:lstStyle>
          <a:p>
            <a:fld id="{3FBAD84F-690C-44C8-80EB-E51FD01B4BBA}" type="datetimeFigureOut">
              <a:rPr lang="es-MX" smtClean="0"/>
              <a:t>08/05/2019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692150"/>
            <a:ext cx="4619625" cy="34655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18" tIns="46259" rIns="92518" bIns="46259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95326" y="4388645"/>
            <a:ext cx="5562600" cy="4157663"/>
          </a:xfrm>
          <a:prstGeom prst="rect">
            <a:avLst/>
          </a:prstGeom>
        </p:spPr>
        <p:txBody>
          <a:bodyPr vert="horz" lIns="92518" tIns="46259" rIns="92518" bIns="46259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3" y="8775685"/>
            <a:ext cx="3013075" cy="461963"/>
          </a:xfrm>
          <a:prstGeom prst="rect">
            <a:avLst/>
          </a:prstGeom>
        </p:spPr>
        <p:txBody>
          <a:bodyPr vert="horz" lIns="92518" tIns="46259" rIns="92518" bIns="46259" rtlCol="0" anchor="b"/>
          <a:lstStyle>
            <a:lvl1pPr algn="l">
              <a:defRPr sz="1200"/>
            </a:lvl1pPr>
          </a:lstStyle>
          <a:p>
            <a:r>
              <a:rPr lang="es-MX"/>
              <a:t>REPORTE FOTOGRÁFICO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38567" y="8775685"/>
            <a:ext cx="3013075" cy="461963"/>
          </a:xfrm>
          <a:prstGeom prst="rect">
            <a:avLst/>
          </a:prstGeom>
        </p:spPr>
        <p:txBody>
          <a:bodyPr vert="horz" lIns="92518" tIns="46259" rIns="92518" bIns="46259" rtlCol="0" anchor="b"/>
          <a:lstStyle>
            <a:lvl1pPr algn="r">
              <a:defRPr sz="1200"/>
            </a:lvl1pPr>
          </a:lstStyle>
          <a:p>
            <a:fld id="{4A811DD2-A4D6-4A04-A81D-FD5AEFA6AC7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4869159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48BB1A-16BE-4F15-95A0-F7CE66F5600F}" type="slidenum">
              <a:rPr lang="es-MX" smtClean="0"/>
              <a:pPr/>
              <a:t>‹Nº›</a:t>
            </a:fld>
            <a:endParaRPr lang="es-MX" dirty="0"/>
          </a:p>
        </p:txBody>
      </p:sp>
      <p:sp>
        <p:nvSpPr>
          <p:cNvPr id="5" name="1 Marcador de título"/>
          <p:cNvSpPr>
            <a:spLocks noGrp="1"/>
          </p:cNvSpPr>
          <p:nvPr>
            <p:ph type="title"/>
          </p:nvPr>
        </p:nvSpPr>
        <p:spPr>
          <a:xfrm>
            <a:off x="395536" y="896377"/>
            <a:ext cx="8417026" cy="228368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MX" dirty="0"/>
              <a:t>x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C23221D3-19DB-40B2-AA85-34728A5319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88640"/>
            <a:ext cx="1584176" cy="582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446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5 Rectángulo"/>
          <p:cNvSpPr/>
          <p:nvPr userDrawn="1"/>
        </p:nvSpPr>
        <p:spPr>
          <a:xfrm>
            <a:off x="323528" y="6446763"/>
            <a:ext cx="8417026" cy="13087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395536" y="896377"/>
            <a:ext cx="8417026" cy="228368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MX" dirty="0"/>
              <a:t>x</a:t>
            </a:r>
          </a:p>
        </p:txBody>
      </p:sp>
      <p:cxnSp>
        <p:nvCxnSpPr>
          <p:cNvPr id="18" name="39 Conector recto"/>
          <p:cNvCxnSpPr/>
          <p:nvPr userDrawn="1"/>
        </p:nvCxnSpPr>
        <p:spPr>
          <a:xfrm>
            <a:off x="7219950" y="6311900"/>
            <a:ext cx="16346" cy="177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22265" y="6391130"/>
            <a:ext cx="1664535" cy="2505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D148BB1A-16BE-4F15-95A0-F7CE66F5600F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990660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16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48BB1A-16BE-4F15-95A0-F7CE66F5600F}" type="slidenum">
              <a:rPr lang="es-MX" smtClean="0"/>
              <a:pPr/>
              <a:t>1</a:t>
            </a:fld>
            <a:r>
              <a:rPr lang="es-MX" dirty="0"/>
              <a:t> </a:t>
            </a:r>
            <a:r>
              <a:rPr lang="es-MX" dirty="0" smtClean="0"/>
              <a:t>DE 1</a:t>
            </a:r>
            <a:endParaRPr lang="es-MX" dirty="0"/>
          </a:p>
        </p:txBody>
      </p:sp>
      <p:sp>
        <p:nvSpPr>
          <p:cNvPr id="13" name="Título 12"/>
          <p:cNvSpPr>
            <a:spLocks noGrp="1"/>
          </p:cNvSpPr>
          <p:nvPr>
            <p:ph type="title"/>
          </p:nvPr>
        </p:nvSpPr>
        <p:spPr>
          <a:xfrm>
            <a:off x="368154" y="803395"/>
            <a:ext cx="8417026" cy="287528"/>
          </a:xfrm>
        </p:spPr>
        <p:txBody>
          <a:bodyPr/>
          <a:lstStyle/>
          <a:p>
            <a:r>
              <a:rPr lang="es-MX" sz="1200" b="1" dirty="0" smtClean="0">
                <a:latin typeface="Swis721 Cn BT" panose="020B0506020202030204" pitchFamily="34" charset="0"/>
              </a:rPr>
              <a:t>MANIFESTACION DE IMPACTO AMBIENTAL DEL PROYECTO EJECUTIVO PUENTE CICLOVIA CAMINO VIEJO SOBRE RIO SANTIAGO.</a:t>
            </a:r>
            <a:endParaRPr lang="es-MX" sz="1400" b="1" dirty="0">
              <a:latin typeface="Swis721 Cn BT" panose="020B0506020202030204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="" xmlns:a16="http://schemas.microsoft.com/office/drawing/2014/main" id="{2E98EB63-D6AD-4D28-9676-EEB42ECA6899}"/>
              </a:ext>
            </a:extLst>
          </p:cNvPr>
          <p:cNvSpPr txBox="1"/>
          <p:nvPr/>
        </p:nvSpPr>
        <p:spPr>
          <a:xfrm>
            <a:off x="323528" y="6391130"/>
            <a:ext cx="48965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50" b="1" dirty="0">
                <a:solidFill>
                  <a:schemeClr val="bg1"/>
                </a:solidFill>
              </a:rPr>
              <a:t>SAN FRANCISCO DEL RINCÓN, GTO.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="" xmlns:a16="http://schemas.microsoft.com/office/drawing/2014/main" id="{59FEE8A8-9DE9-4BDE-B207-4B1460CB0773}"/>
              </a:ext>
            </a:extLst>
          </p:cNvPr>
          <p:cNvSpPr txBox="1"/>
          <p:nvPr/>
        </p:nvSpPr>
        <p:spPr>
          <a:xfrm>
            <a:off x="368154" y="1107150"/>
            <a:ext cx="84170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200" dirty="0" smtClean="0">
                <a:latin typeface="Swis721 Cn BT" panose="020B0506020202030204" pitchFamily="34" charset="0"/>
              </a:rPr>
              <a:t>PRESUPUESTO DE LA OBRA con IVA : </a:t>
            </a:r>
            <a:r>
              <a:rPr lang="es-MX" sz="1200" b="1" dirty="0" smtClean="0">
                <a:latin typeface="Swis721 Cn BT" panose="020B0506020202030204" pitchFamily="34" charset="0"/>
              </a:rPr>
              <a:t>$ 117,535.19</a:t>
            </a:r>
            <a:endParaRPr lang="es-MX" sz="1200" b="1" dirty="0" smtClean="0">
              <a:latin typeface="Swis721 Cn BT" panose="020B0506020202030204" pitchFamily="34" charset="0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="" xmlns:a16="http://schemas.microsoft.com/office/drawing/2014/main" id="{59FEE8A8-9DE9-4BDE-B207-4B1460CB0773}"/>
              </a:ext>
            </a:extLst>
          </p:cNvPr>
          <p:cNvSpPr txBox="1"/>
          <p:nvPr/>
        </p:nvSpPr>
        <p:spPr>
          <a:xfrm>
            <a:off x="366840" y="4263479"/>
            <a:ext cx="85256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 smtClean="0">
                <a:latin typeface="Swis721 Cn BT" panose="020B0506020202030204" pitchFamily="34" charset="0"/>
              </a:rPr>
              <a:t>DESCRIPCION DE LOS TRABAJOS</a:t>
            </a:r>
          </a:p>
          <a:p>
            <a:endParaRPr lang="es-MX" sz="1200" b="1" dirty="0" smtClean="0">
              <a:latin typeface="Swis721 Cn BT" panose="020B0506020202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200" dirty="0" smtClean="0">
                <a:latin typeface="Swis721 Cn BT" panose="020B0506020202030204" pitchFamily="34" charset="0"/>
              </a:rPr>
              <a:t>INSPECCION EN SITIO DE LA (MIA).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200" dirty="0" smtClean="0">
                <a:latin typeface="Swis721 Cn BT" panose="020B0506020202030204" pitchFamily="34" charset="0"/>
              </a:rPr>
              <a:t>REPORTE FOTOGRAFICO.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200" dirty="0" smtClean="0">
                <a:latin typeface="Swis721 Cn BT" panose="020B0506020202030204" pitchFamily="34" charset="0"/>
              </a:rPr>
              <a:t>INTEGRACION DE EXPEDIENTE (MIA).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200" dirty="0" smtClean="0">
                <a:latin typeface="Swis721 Cn BT" panose="020B0506020202030204" pitchFamily="34" charset="0"/>
              </a:rPr>
              <a:t>PERMISOS Y TRAMITES ANTE SEMARNAT.</a:t>
            </a:r>
            <a:endParaRPr lang="es-MX" sz="1200" dirty="0">
              <a:latin typeface="Swis721 Cn BT" panose="020B050602020203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25194" t="25500" r="54725" b="48600"/>
          <a:stretch/>
        </p:blipFill>
        <p:spPr>
          <a:xfrm>
            <a:off x="755576" y="1612458"/>
            <a:ext cx="3441345" cy="2496662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39763" t="52800" r="40156" b="22001"/>
          <a:stretch/>
        </p:blipFill>
        <p:spPr>
          <a:xfrm>
            <a:off x="4788024" y="1589064"/>
            <a:ext cx="3562835" cy="2514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061292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2413</TotalTime>
  <Words>61</Words>
  <Application>Microsoft Office PowerPoint</Application>
  <PresentationFormat>Presentación en pantalla (4:3)</PresentationFormat>
  <Paragraphs>10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Swis721 Cn BT</vt:lpstr>
      <vt:lpstr>1_Tema de Office</vt:lpstr>
      <vt:lpstr>MANIFESTACION DE IMPACTO AMBIENTAL DEL PROYECTO EJECUTIVO PUENTE CICLOVIA CAMINO VIEJO SOBRE RIO SANTIAGO.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José Miguel Picón González</dc:creator>
  <cp:lastModifiedBy>OBRAS11</cp:lastModifiedBy>
  <cp:revision>179</cp:revision>
  <cp:lastPrinted>2019-02-27T16:18:16Z</cp:lastPrinted>
  <dcterms:created xsi:type="dcterms:W3CDTF">2013-12-18T17:15:12Z</dcterms:created>
  <dcterms:modified xsi:type="dcterms:W3CDTF">2019-05-08T20:18:16Z</dcterms:modified>
</cp:coreProperties>
</file>