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06" d="100"/>
          <a:sy n="106" d="100"/>
        </p:scale>
        <p:origin x="2184" y="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4"/>
            <a:ext cx="8417026" cy="538851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DOS PROYECTOS DE PAVIMENTACION CALLE EX HACIENDA TRAMO CAMINO VIEJO A RIO SANTIAGO Y FEDERICO MEDRANO TRAMO MARIANO TALAVERA A PAVIMENTO EXISTENTE.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342245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$ 78,833.08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LEVANTAMIENTO TOPOGRAFICO.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MECANICA DE SUELOS.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PROYECTO GEOMETRICO.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PALNO DE SEÑALAMIENTO VERTICAL Y HORIZONTAL.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CATALOGO DE CONCEPTOS.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INTEGRACION DE EXPEDIENTE.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20863" t="33900" r="50787" b="26901"/>
          <a:stretch/>
        </p:blipFill>
        <p:spPr>
          <a:xfrm>
            <a:off x="1421944" y="1905411"/>
            <a:ext cx="2699712" cy="209977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58268" t="52800" r="22044" b="22700"/>
          <a:stretch/>
        </p:blipFill>
        <p:spPr>
          <a:xfrm>
            <a:off x="4815031" y="1877536"/>
            <a:ext cx="3039501" cy="212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2419</TotalTime>
  <Words>71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DOS PROYECTOS DE PAVIMENTACION CALLE EX HACIENDA TRAMO CAMINO VIEJO A RIO SANTIAGO Y FEDERICO MEDRANO TRAMO MARIANO TALAVERA A PAVIMENTO EXISTENTE.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OBRAS11</cp:lastModifiedBy>
  <cp:revision>179</cp:revision>
  <cp:lastPrinted>2019-02-27T16:18:16Z</cp:lastPrinted>
  <dcterms:created xsi:type="dcterms:W3CDTF">2013-12-18T17:15:12Z</dcterms:created>
  <dcterms:modified xsi:type="dcterms:W3CDTF">2019-05-08T20:14:23Z</dcterms:modified>
</cp:coreProperties>
</file>