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PROYECTO EJECUTIVO LINEA DE ALIMENTACION Y ADECUACION DEL SISTEMA DE DISTRIBUCION SAN JOSE DE LA CALERA – SAN JOSE DE LA BARRANCA – SAN JOSE DE LAS FUENTES.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285307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$ 208,024.03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48316" y="4509120"/>
            <a:ext cx="8525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LEVANTAMIENTO TOPOGRAFICO DE LA ZONA.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ANALISIS Y ESTUDIO.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PROPUESTA DE ALIMENTACION.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(CATALOGO Y PRESUPUESTO).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627" t="18502" r="59843" b="45799"/>
          <a:stretch/>
        </p:blipFill>
        <p:spPr>
          <a:xfrm>
            <a:off x="539552" y="1940369"/>
            <a:ext cx="3564211" cy="24236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300" t="19201" r="14957" b="45100"/>
          <a:stretch/>
        </p:blipFill>
        <p:spPr>
          <a:xfrm>
            <a:off x="4735394" y="1909402"/>
            <a:ext cx="3926750" cy="27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76</Words>
  <Application>Microsoft Office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PROYECTO EJECUTIVO LINEA DE ALIMENTACION Y ADECUACION DEL SISTEMA DE DISTRIBUCION SAN JOSE DE LA CALERA – SAN JOSE DE LA BARRANCA – SAN JOSE DE LAS FUENTES.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2019-05-08T20:04:37Z</dcterms:modified>
</cp:coreProperties>
</file>