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5" d="100"/>
          <a:sy n="85" d="100"/>
        </p:scale>
        <p:origin x="96" y="55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COMANDANCIA DE SEGURIDAD PUBLICA MUNICIPAL (MEJORAMIENTO).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2,700,194.41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4198812"/>
            <a:ext cx="8525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 Y NIVELACION.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CORTE Y DEMOLICION DE CONCRETO HIDRAULICO EXISTENTE.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ZAPATAS AISLADAS DE 1.7 X 1.7 Y DE 2 X 2 MTS.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MUROS DE BLOCK HUECO PERIMETRAL.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ELABORACION DE ARMADURAS DE ACERO.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MESANINE.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LAMINA PINTRO.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MULTYTECHO.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ISNTALACION ELECTRICA, SALIDAS, CONTACTOS, CENTRO DE CARGA Y LUMINARIAS LEED.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COLOCACION DE MUEBLES DE BAÑO, W.C, LAVABOS, MIGITORIOS Y BARRAS DE MARMOL.</a:t>
            </a:r>
            <a:r>
              <a:rPr lang="es-MX" sz="1200" dirty="0" smtClean="0">
                <a:latin typeface="Swis721 Cn BT" panose="020B0506020202030204" pitchFamily="34" charset="0"/>
              </a:rPr>
              <a:t>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26404"/>
            <a:ext cx="3452367" cy="25892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26404"/>
            <a:ext cx="3459020" cy="25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115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COMANDANCIA DE SEGURIDAD PUBLICA MUNICIPAL (MEJORAMIENTO).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180</cp:revision>
  <cp:lastPrinted>2019-02-27T16:18:16Z</cp:lastPrinted>
  <dcterms:created xsi:type="dcterms:W3CDTF">2013-12-18T17:15:12Z</dcterms:created>
  <dcterms:modified xsi:type="dcterms:W3CDTF">2019-05-08T16:16:59Z</dcterms:modified>
</cp:coreProperties>
</file>