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AGUA POTABLE EN LA CALLE MONTERREY TRAMO CALLE LAREDO A CAMINO VIEJO 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529,065.30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TRAZO, EXCAVACIONES, ACARREOS, SUMINISTRO E INSTALACION DE TUBERIA CAJAS DE VALVULA, RELLENOS, SEÑALAMIENTOS Y LETRERO INFORMATIVO</a:t>
            </a:r>
            <a:r>
              <a:rPr lang="es-MX" sz="1200" smtClean="0">
                <a:latin typeface="Swis721 Cn BT" panose="020B0506020202030204" pitchFamily="34" charset="0"/>
              </a:rPr>
              <a:t>.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64121"/>
            <a:ext cx="3791880" cy="268495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463848"/>
            <a:ext cx="2013924" cy="26852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59290"/>
            <a:ext cx="2520280" cy="268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57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AGUA POTABLE EN LA CALLE MONTERREY TRAMO CALLE LAREDO A CAMINO VIEJO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2019-05-07T15:00:46Z</dcterms:modified>
</cp:coreProperties>
</file>