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106" d="100"/>
          <a:sy n="106" d="100"/>
        </p:scale>
        <p:origin x="2184" y="11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03395"/>
            <a:ext cx="8417026" cy="287528"/>
          </a:xfrm>
        </p:spPr>
        <p:txBody>
          <a:bodyPr/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RED DE DRENAJE EN LA CALLE MONTERRY </a:t>
            </a:r>
            <a:endParaRPr lang="es-MX" sz="1400" b="1" dirty="0">
              <a:latin typeface="Swis721 Cn BT" panose="020B05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8154" y="1107150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PRESUPUESTO </a:t>
            </a:r>
            <a:r>
              <a:rPr lang="es-MX" sz="1200" dirty="0">
                <a:latin typeface="Swis721 Cn BT" panose="020B0506020202030204" pitchFamily="34" charset="0"/>
              </a:rPr>
              <a:t>DE LA OBRA con IVA : </a:t>
            </a:r>
            <a:r>
              <a:rPr lang="es-MX" sz="1200" b="1" dirty="0" smtClean="0">
                <a:latin typeface="Swis721 Cn BT" panose="020B0506020202030204" pitchFamily="34" charset="0"/>
              </a:rPr>
              <a:t>$ </a:t>
            </a:r>
            <a:r>
              <a:rPr lang="es-MX" sz="1200" b="1" dirty="0" smtClean="0">
                <a:latin typeface="Swis721 Cn BT" panose="020B0506020202030204" pitchFamily="34" charset="0"/>
              </a:rPr>
              <a:t>939,720.91</a:t>
            </a:r>
            <a:endParaRPr lang="es-MX" sz="1200" b="1" dirty="0" smtClean="0">
              <a:latin typeface="Swis721 Cn BT" panose="020B050602020203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23528" y="4509120"/>
            <a:ext cx="8525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DESCRIPCION DE LOS TRABAJOS</a:t>
            </a:r>
          </a:p>
          <a:p>
            <a:endParaRPr lang="es-MX" sz="1200" b="1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TRAZO Y NIVELACIÓN, EXCAVACIONES, RELLENOS, CARGA Y ACARREOS, SUMINISTRO DE TUBERIA DE PVC, POZO DE VISITA COMUN Y DESCARGAS DOMICILIARIAS. </a:t>
            </a:r>
            <a:endParaRPr lang="es-MX" sz="1200" dirty="0">
              <a:latin typeface="Swis721 Cn BT" panose="020B0506020202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66952"/>
            <a:ext cx="1838471" cy="2451295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462266"/>
            <a:ext cx="3268393" cy="245129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1882" y="1462266"/>
            <a:ext cx="3268393" cy="2451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2420</TotalTime>
  <Words>56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Cn BT</vt:lpstr>
      <vt:lpstr>1_Tema de Office</vt:lpstr>
      <vt:lpstr>RED DE DRENAJE EN LA CALLE MONTERRY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Silvia</cp:lastModifiedBy>
  <cp:revision>180</cp:revision>
  <cp:lastPrinted>2019-02-27T16:18:16Z</cp:lastPrinted>
  <dcterms:created xsi:type="dcterms:W3CDTF">2013-12-18T17:15:12Z</dcterms:created>
  <dcterms:modified xsi:type="dcterms:W3CDTF">2019-05-07T14:52:27Z</dcterms:modified>
</cp:coreProperties>
</file>