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768434"/>
            <a:ext cx="8417026" cy="42831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ADECUACIÓN ELECTRICA AL TALLER DE PRODUCCIÓN DE CALZADO EN EL PLANTEL SAN FRANCISCO DEL RINCON DE EL </a:t>
            </a:r>
            <a:r>
              <a:rPr lang="es-MX" sz="1200" b="1" dirty="0" err="1" smtClean="0">
                <a:latin typeface="Swis721 Cn BT" panose="020B0506020202030204" pitchFamily="34" charset="0"/>
              </a:rPr>
              <a:t>CECyTE</a:t>
            </a:r>
            <a:r>
              <a:rPr lang="es-MX" sz="1200" b="1" dirty="0" smtClean="0">
                <a:latin typeface="Swis721 Cn BT" panose="020B0506020202030204" pitchFamily="34" charset="0"/>
              </a:rPr>
              <a:t> GUANAJUATO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279793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150,000.00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E INSTALACIÓN DE LUMINARIOS TIPO LED, INTERRUPTOR TERMOMAGNETICO, TUBO CONDUIT CALVANIZADO, CONECTORES CONDUIT, COPLES, ABRAZADERAS, CALBLEADO DE COBRE, CABLE USO RUDO, CENTRO DE CARGA, REGISTRO GALVANIZADO Y MODIFICACION DE VENTANA DE ALUMINIO. 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96" y="1596438"/>
            <a:ext cx="3404103" cy="255307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297" y="1596437"/>
            <a:ext cx="3404103" cy="255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</TotalTime>
  <Words>85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ADECUACIÓN ELECTRICA AL TALLER DE PRODUCCIÓN DE CALZADO EN EL PLANTEL SAN FRANCISCO DEL RINCON DE EL CECyTE GUANAJUATO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182</cp:revision>
  <cp:lastPrinted>2019-02-27T16:18:16Z</cp:lastPrinted>
  <dcterms:created xsi:type="dcterms:W3CDTF">2013-12-18T17:15:12Z</dcterms:created>
  <dcterms:modified xsi:type="dcterms:W3CDTF">2019-05-07T14:45:46Z</dcterms:modified>
</cp:coreProperties>
</file>