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319877-3241-4122-93A6-DD328CD683C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C368677-0177-4AE8-AD0A-27723B01A9AB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s-MX" dirty="0" smtClean="0"/>
            <a:t>     </a:t>
          </a:r>
          <a:endParaRPr lang="es-MX" dirty="0"/>
        </a:p>
      </dgm:t>
    </dgm:pt>
    <dgm:pt modelId="{49EB48DB-9CFB-41EC-A552-4800B1B8E273}" type="parTrans" cxnId="{236B6FEF-9E92-4265-A296-D240F3C2CF76}">
      <dgm:prSet/>
      <dgm:spPr/>
      <dgm:t>
        <a:bodyPr/>
        <a:lstStyle/>
        <a:p>
          <a:endParaRPr lang="es-MX"/>
        </a:p>
      </dgm:t>
    </dgm:pt>
    <dgm:pt modelId="{7EAEF68B-90A9-4ED1-95F7-44CEA33A6E59}" type="sibTrans" cxnId="{236B6FEF-9E92-4265-A296-D240F3C2CF76}">
      <dgm:prSet/>
      <dgm:spPr/>
      <dgm:t>
        <a:bodyPr/>
        <a:lstStyle/>
        <a:p>
          <a:r>
            <a:rPr lang="es-MX" dirty="0" smtClean="0"/>
            <a:t>Promotor Patricia Padilla Olvera </a:t>
          </a:r>
          <a:endParaRPr lang="es-MX" dirty="0"/>
        </a:p>
      </dgm:t>
    </dgm:pt>
    <dgm:pt modelId="{DC763047-928C-4B7C-B344-B7ACEF5D0E2D}">
      <dgm:prSet phldrT="[Texto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s-MX" smtClean="0"/>
            <a:t>                                               </a:t>
          </a:r>
          <a:endParaRPr lang="es-MX" dirty="0"/>
        </a:p>
      </dgm:t>
    </dgm:pt>
    <dgm:pt modelId="{9ED9ECF2-FEDD-43CF-9743-2C3A0DC23B0E}" type="parTrans" cxnId="{B8725FF0-4A90-46FB-AB2E-281D9CCF7BC0}">
      <dgm:prSet/>
      <dgm:spPr/>
      <dgm:t>
        <a:bodyPr/>
        <a:lstStyle/>
        <a:p>
          <a:endParaRPr lang="es-MX"/>
        </a:p>
      </dgm:t>
    </dgm:pt>
    <dgm:pt modelId="{8F230444-4A02-426C-9EB8-4C8C752592F7}" type="sibTrans" cxnId="{B8725FF0-4A90-46FB-AB2E-281D9CCF7BC0}">
      <dgm:prSet/>
      <dgm:spPr/>
      <dgm:t>
        <a:bodyPr/>
        <a:lstStyle/>
        <a:p>
          <a:r>
            <a:rPr lang="es-MX" dirty="0" smtClean="0"/>
            <a:t>Promotor Claudia V. Robledo Hernández</a:t>
          </a:r>
          <a:endParaRPr lang="es-MX" dirty="0"/>
        </a:p>
      </dgm:t>
    </dgm:pt>
    <dgm:pt modelId="{1FC37D2B-88DA-48C1-B4D1-12A71484EF8F}">
      <dgm:prSet phldrT="[Texto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MX" dirty="0"/>
        </a:p>
      </dgm:t>
    </dgm:pt>
    <dgm:pt modelId="{8301FECE-410C-4FD1-BFDC-E6EB028D33FB}" type="parTrans" cxnId="{86135DFF-992A-41C5-AD36-845F72FBE624}">
      <dgm:prSet/>
      <dgm:spPr/>
      <dgm:t>
        <a:bodyPr/>
        <a:lstStyle/>
        <a:p>
          <a:endParaRPr lang="es-MX"/>
        </a:p>
      </dgm:t>
    </dgm:pt>
    <dgm:pt modelId="{97EAA744-FED9-41F1-903E-50E0B1529738}" type="sibTrans" cxnId="{86135DFF-992A-41C5-AD36-845F72FBE624}">
      <dgm:prSet/>
      <dgm:spPr/>
      <dgm:t>
        <a:bodyPr/>
        <a:lstStyle/>
        <a:p>
          <a:r>
            <a:rPr lang="es-MX" dirty="0" smtClean="0"/>
            <a:t>Director MC Jorge Alberto Sánchez Muñoz</a:t>
          </a:r>
          <a:endParaRPr lang="es-MX" dirty="0"/>
        </a:p>
      </dgm:t>
    </dgm:pt>
    <dgm:pt modelId="{0847C544-37F0-46D2-8B5F-8A84791A9B79}">
      <dgm:prSet phldrT="[Texto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s-MX" dirty="0" smtClean="0"/>
            <a:t>                                             </a:t>
          </a:r>
          <a:endParaRPr lang="es-MX" dirty="0"/>
        </a:p>
      </dgm:t>
    </dgm:pt>
    <dgm:pt modelId="{0CAFFA12-A027-45D2-8F68-3E826393C637}" type="sibTrans" cxnId="{AFE81C9A-D8DC-4F4E-9481-FB19345BF7E2}">
      <dgm:prSet/>
      <dgm:spPr/>
      <dgm:t>
        <a:bodyPr/>
        <a:lstStyle/>
        <a:p>
          <a:r>
            <a:rPr lang="es-MX" dirty="0" smtClean="0"/>
            <a:t>Promotor José Vázquez García. </a:t>
          </a:r>
          <a:endParaRPr lang="es-MX" dirty="0"/>
        </a:p>
      </dgm:t>
    </dgm:pt>
    <dgm:pt modelId="{0A66E034-A96E-42DE-AF27-0F635C7C8043}" type="parTrans" cxnId="{AFE81C9A-D8DC-4F4E-9481-FB19345BF7E2}">
      <dgm:prSet/>
      <dgm:spPr/>
      <dgm:t>
        <a:bodyPr/>
        <a:lstStyle/>
        <a:p>
          <a:endParaRPr lang="es-MX"/>
        </a:p>
      </dgm:t>
    </dgm:pt>
    <dgm:pt modelId="{4C4BD6CB-5CCF-40D4-8D51-86FE08068A72}" type="pres">
      <dgm:prSet presAssocID="{86319877-3241-4122-93A6-DD328CD683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BFF98B5-6D39-439B-8D8B-6D5EDBFC8096}" type="pres">
      <dgm:prSet presAssocID="{1FC37D2B-88DA-48C1-B4D1-12A71484EF8F}" presName="hierRoot1" presStyleCnt="0">
        <dgm:presLayoutVars>
          <dgm:hierBranch val="init"/>
        </dgm:presLayoutVars>
      </dgm:prSet>
      <dgm:spPr/>
    </dgm:pt>
    <dgm:pt modelId="{95921F3D-9F21-4883-8996-17890B6CBD84}" type="pres">
      <dgm:prSet presAssocID="{1FC37D2B-88DA-48C1-B4D1-12A71484EF8F}" presName="rootComposite1" presStyleCnt="0"/>
      <dgm:spPr/>
    </dgm:pt>
    <dgm:pt modelId="{C77ECBCD-5D43-4180-928D-108DDC3F5F13}" type="pres">
      <dgm:prSet presAssocID="{1FC37D2B-88DA-48C1-B4D1-12A71484EF8F}" presName="rootText1" presStyleLbl="node0" presStyleIdx="0" presStyleCnt="1" custScaleX="93455" custScaleY="13207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2070DFA-2D16-4DA1-81D9-4B164C93D134}" type="pres">
      <dgm:prSet presAssocID="{1FC37D2B-88DA-48C1-B4D1-12A71484EF8F}" presName="titleText1" presStyleLbl="fgAcc0" presStyleIdx="0" presStyleCnt="1" custScaleX="13466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8029AC7-A7DB-422D-8E77-32FDDA4CBF5E}" type="pres">
      <dgm:prSet presAssocID="{1FC37D2B-88DA-48C1-B4D1-12A71484EF8F}" presName="rootConnector1" presStyleLbl="node1" presStyleIdx="0" presStyleCnt="3"/>
      <dgm:spPr/>
      <dgm:t>
        <a:bodyPr/>
        <a:lstStyle/>
        <a:p>
          <a:endParaRPr lang="en-US"/>
        </a:p>
      </dgm:t>
    </dgm:pt>
    <dgm:pt modelId="{844874BF-668E-4DD3-B0E9-6474FDD1C50A}" type="pres">
      <dgm:prSet presAssocID="{1FC37D2B-88DA-48C1-B4D1-12A71484EF8F}" presName="hierChild2" presStyleCnt="0"/>
      <dgm:spPr/>
    </dgm:pt>
    <dgm:pt modelId="{E4BADFD4-5468-4EEE-8C5F-4BFD97C54E5B}" type="pres">
      <dgm:prSet presAssocID="{49EB48DB-9CFB-41EC-A552-4800B1B8E27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25755B10-A546-4D98-AD52-E2A29B45CA49}" type="pres">
      <dgm:prSet presAssocID="{FC368677-0177-4AE8-AD0A-27723B01A9AB}" presName="hierRoot2" presStyleCnt="0">
        <dgm:presLayoutVars>
          <dgm:hierBranch val="init"/>
        </dgm:presLayoutVars>
      </dgm:prSet>
      <dgm:spPr/>
    </dgm:pt>
    <dgm:pt modelId="{68832ED7-7A31-4C52-A52C-C584CB8F31A8}" type="pres">
      <dgm:prSet presAssocID="{FC368677-0177-4AE8-AD0A-27723B01A9AB}" presName="rootComposite" presStyleCnt="0"/>
      <dgm:spPr/>
    </dgm:pt>
    <dgm:pt modelId="{105EA014-D4A8-48CB-8722-6DF2F659CE54}" type="pres">
      <dgm:prSet presAssocID="{FC368677-0177-4AE8-AD0A-27723B01A9AB}" presName="rootText" presStyleLbl="node1" presStyleIdx="0" presStyleCnt="3" custScaleX="49839" custScaleY="92266" custLinFactNeighborX="2122" custLinFactNeighborY="2874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086CF33-D2F1-4C17-BF5A-2072AC46CBAE}" type="pres">
      <dgm:prSet presAssocID="{FC368677-0177-4AE8-AD0A-27723B01A9AB}" presName="titleText2" presStyleLbl="fgAcc1" presStyleIdx="0" presStyleCnt="3" custScaleX="11417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12CF5ADC-496F-45D8-ACDE-61679BD40B33}" type="pres">
      <dgm:prSet presAssocID="{FC368677-0177-4AE8-AD0A-27723B01A9AB}" presName="rootConnector" presStyleLbl="node2" presStyleIdx="0" presStyleCnt="0"/>
      <dgm:spPr/>
      <dgm:t>
        <a:bodyPr/>
        <a:lstStyle/>
        <a:p>
          <a:endParaRPr lang="en-US"/>
        </a:p>
      </dgm:t>
    </dgm:pt>
    <dgm:pt modelId="{202DFD5C-7C80-4101-8BF0-5ABA01BAF21C}" type="pres">
      <dgm:prSet presAssocID="{FC368677-0177-4AE8-AD0A-27723B01A9AB}" presName="hierChild4" presStyleCnt="0"/>
      <dgm:spPr/>
    </dgm:pt>
    <dgm:pt modelId="{0E4B03A7-3EF2-4BC1-BBD4-53165F40184A}" type="pres">
      <dgm:prSet presAssocID="{FC368677-0177-4AE8-AD0A-27723B01A9AB}" presName="hierChild5" presStyleCnt="0"/>
      <dgm:spPr/>
    </dgm:pt>
    <dgm:pt modelId="{B09905B3-849F-48AD-98D4-515969423C18}" type="pres">
      <dgm:prSet presAssocID="{9ED9ECF2-FEDD-43CF-9743-2C3A0DC23B0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AB82BE6-B73F-4889-8648-9E53840E1910}" type="pres">
      <dgm:prSet presAssocID="{DC763047-928C-4B7C-B344-B7ACEF5D0E2D}" presName="hierRoot2" presStyleCnt="0">
        <dgm:presLayoutVars>
          <dgm:hierBranch val="init"/>
        </dgm:presLayoutVars>
      </dgm:prSet>
      <dgm:spPr/>
    </dgm:pt>
    <dgm:pt modelId="{60A7C592-E892-4E8D-BAE3-9FAB93AC3640}" type="pres">
      <dgm:prSet presAssocID="{DC763047-928C-4B7C-B344-B7ACEF5D0E2D}" presName="rootComposite" presStyleCnt="0"/>
      <dgm:spPr/>
    </dgm:pt>
    <dgm:pt modelId="{85DD4075-7775-4FD8-8B3F-A4C690022454}" type="pres">
      <dgm:prSet presAssocID="{DC763047-928C-4B7C-B344-B7ACEF5D0E2D}" presName="rootText" presStyleLbl="node1" presStyleIdx="1" presStyleCnt="3" custScaleX="5555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B78855AF-4EAD-4CDC-ADBA-1811407BE1D2}" type="pres">
      <dgm:prSet presAssocID="{DC763047-928C-4B7C-B344-B7ACEF5D0E2D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366E9A6-CAB6-4480-A70C-80810BE6474B}" type="pres">
      <dgm:prSet presAssocID="{DC763047-928C-4B7C-B344-B7ACEF5D0E2D}" presName="rootConnector" presStyleLbl="node2" presStyleIdx="0" presStyleCnt="0"/>
      <dgm:spPr/>
      <dgm:t>
        <a:bodyPr/>
        <a:lstStyle/>
        <a:p>
          <a:endParaRPr lang="en-US"/>
        </a:p>
      </dgm:t>
    </dgm:pt>
    <dgm:pt modelId="{76990FE2-2060-4C8A-8C96-0EB05B8055F8}" type="pres">
      <dgm:prSet presAssocID="{DC763047-928C-4B7C-B344-B7ACEF5D0E2D}" presName="hierChild4" presStyleCnt="0"/>
      <dgm:spPr/>
    </dgm:pt>
    <dgm:pt modelId="{6182D258-A1E0-4476-8841-A8FECED276D1}" type="pres">
      <dgm:prSet presAssocID="{DC763047-928C-4B7C-B344-B7ACEF5D0E2D}" presName="hierChild5" presStyleCnt="0"/>
      <dgm:spPr/>
    </dgm:pt>
    <dgm:pt modelId="{343A9A33-4790-4FEE-A271-D33A3EEBB993}" type="pres">
      <dgm:prSet presAssocID="{0A66E034-A96E-42DE-AF27-0F635C7C8043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3EE5308-3103-467D-92ED-166DF47A97A8}" type="pres">
      <dgm:prSet presAssocID="{0847C544-37F0-46D2-8B5F-8A84791A9B79}" presName="hierRoot2" presStyleCnt="0">
        <dgm:presLayoutVars>
          <dgm:hierBranch val="init"/>
        </dgm:presLayoutVars>
      </dgm:prSet>
      <dgm:spPr/>
    </dgm:pt>
    <dgm:pt modelId="{94EB9CA5-4BC3-480E-B9B7-42CDA57F66CC}" type="pres">
      <dgm:prSet presAssocID="{0847C544-37F0-46D2-8B5F-8A84791A9B79}" presName="rootComposite" presStyleCnt="0"/>
      <dgm:spPr/>
    </dgm:pt>
    <dgm:pt modelId="{473DA253-760F-4E4F-9F63-ADFC7F91E614}" type="pres">
      <dgm:prSet presAssocID="{0847C544-37F0-46D2-8B5F-8A84791A9B79}" presName="rootText" presStyleLbl="node1" presStyleIdx="2" presStyleCnt="3" custScaleX="53672" custLinFactNeighborX="1398" custLinFactNeighborY="900">
        <dgm:presLayoutVars>
          <dgm:chMax/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s-MX"/>
        </a:p>
      </dgm:t>
    </dgm:pt>
    <dgm:pt modelId="{E3087C09-CC24-41DD-8CA4-940644D4DB0A}" type="pres">
      <dgm:prSet presAssocID="{0847C544-37F0-46D2-8B5F-8A84791A9B79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6DC84A74-54B4-4511-A38D-6F913C42F85D}" type="pres">
      <dgm:prSet presAssocID="{0847C544-37F0-46D2-8B5F-8A84791A9B79}" presName="rootConnector" presStyleLbl="node2" presStyleIdx="0" presStyleCnt="0"/>
      <dgm:spPr/>
      <dgm:t>
        <a:bodyPr/>
        <a:lstStyle/>
        <a:p>
          <a:endParaRPr lang="en-US"/>
        </a:p>
      </dgm:t>
    </dgm:pt>
    <dgm:pt modelId="{C43D4214-043D-418A-842F-820F600371B8}" type="pres">
      <dgm:prSet presAssocID="{0847C544-37F0-46D2-8B5F-8A84791A9B79}" presName="hierChild4" presStyleCnt="0"/>
      <dgm:spPr/>
    </dgm:pt>
    <dgm:pt modelId="{4ED7C289-2815-4CBA-8EB0-0E4F96C650EF}" type="pres">
      <dgm:prSet presAssocID="{0847C544-37F0-46D2-8B5F-8A84791A9B79}" presName="hierChild5" presStyleCnt="0"/>
      <dgm:spPr/>
    </dgm:pt>
    <dgm:pt modelId="{E1F18711-26FE-42CC-AAD6-AAF153AD0495}" type="pres">
      <dgm:prSet presAssocID="{1FC37D2B-88DA-48C1-B4D1-12A71484EF8F}" presName="hierChild3" presStyleCnt="0"/>
      <dgm:spPr/>
    </dgm:pt>
  </dgm:ptLst>
  <dgm:cxnLst>
    <dgm:cxn modelId="{1F9AEF21-2425-4393-BFB5-A6EAE8B8A05E}" type="presOf" srcId="{97EAA744-FED9-41F1-903E-50E0B1529738}" destId="{E2070DFA-2D16-4DA1-81D9-4B164C93D134}" srcOrd="0" destOrd="0" presId="urn:microsoft.com/office/officeart/2008/layout/NameandTitleOrganizationalChart"/>
    <dgm:cxn modelId="{B8725FF0-4A90-46FB-AB2E-281D9CCF7BC0}" srcId="{1FC37D2B-88DA-48C1-B4D1-12A71484EF8F}" destId="{DC763047-928C-4B7C-B344-B7ACEF5D0E2D}" srcOrd="1" destOrd="0" parTransId="{9ED9ECF2-FEDD-43CF-9743-2C3A0DC23B0E}" sibTransId="{8F230444-4A02-426C-9EB8-4C8C752592F7}"/>
    <dgm:cxn modelId="{8303DFCF-ADA1-4554-9C14-574AEE97EF80}" type="presOf" srcId="{9ED9ECF2-FEDD-43CF-9743-2C3A0DC23B0E}" destId="{B09905B3-849F-48AD-98D4-515969423C18}" srcOrd="0" destOrd="0" presId="urn:microsoft.com/office/officeart/2008/layout/NameandTitleOrganizationalChart"/>
    <dgm:cxn modelId="{D257B795-7846-4C28-A287-2AA6356FCC3A}" type="presOf" srcId="{DC763047-928C-4B7C-B344-B7ACEF5D0E2D}" destId="{7366E9A6-CAB6-4480-A70C-80810BE6474B}" srcOrd="1" destOrd="0" presId="urn:microsoft.com/office/officeart/2008/layout/NameandTitleOrganizationalChart"/>
    <dgm:cxn modelId="{F74EA438-00E3-43C4-BB4E-F038995A7B7F}" type="presOf" srcId="{DC763047-928C-4B7C-B344-B7ACEF5D0E2D}" destId="{85DD4075-7775-4FD8-8B3F-A4C690022454}" srcOrd="0" destOrd="0" presId="urn:microsoft.com/office/officeart/2008/layout/NameandTitleOrganizationalChart"/>
    <dgm:cxn modelId="{86135DFF-992A-41C5-AD36-845F72FBE624}" srcId="{86319877-3241-4122-93A6-DD328CD683C2}" destId="{1FC37D2B-88DA-48C1-B4D1-12A71484EF8F}" srcOrd="0" destOrd="0" parTransId="{8301FECE-410C-4FD1-BFDC-E6EB028D33FB}" sibTransId="{97EAA744-FED9-41F1-903E-50E0B1529738}"/>
    <dgm:cxn modelId="{C1BD1CBE-5138-4D45-9668-796379F19599}" type="presOf" srcId="{0A66E034-A96E-42DE-AF27-0F635C7C8043}" destId="{343A9A33-4790-4FEE-A271-D33A3EEBB993}" srcOrd="0" destOrd="0" presId="urn:microsoft.com/office/officeart/2008/layout/NameandTitleOrganizationalChart"/>
    <dgm:cxn modelId="{E2729E18-9800-47E4-A11D-51E7DD38AF3C}" type="presOf" srcId="{1FC37D2B-88DA-48C1-B4D1-12A71484EF8F}" destId="{C8029AC7-A7DB-422D-8E77-32FDDA4CBF5E}" srcOrd="1" destOrd="0" presId="urn:microsoft.com/office/officeart/2008/layout/NameandTitleOrganizationalChart"/>
    <dgm:cxn modelId="{2E231800-0598-441C-9415-8857B759EAE4}" type="presOf" srcId="{0CAFFA12-A027-45D2-8F68-3E826393C637}" destId="{E3087C09-CC24-41DD-8CA4-940644D4DB0A}" srcOrd="0" destOrd="0" presId="urn:microsoft.com/office/officeart/2008/layout/NameandTitleOrganizationalChart"/>
    <dgm:cxn modelId="{23554956-1534-4F82-BB6D-E80287A5C0E1}" type="presOf" srcId="{86319877-3241-4122-93A6-DD328CD683C2}" destId="{4C4BD6CB-5CCF-40D4-8D51-86FE08068A72}" srcOrd="0" destOrd="0" presId="urn:microsoft.com/office/officeart/2008/layout/NameandTitleOrganizationalChart"/>
    <dgm:cxn modelId="{3AD7EED6-6F0D-4BCC-A077-03EFB27BAF04}" type="presOf" srcId="{FC368677-0177-4AE8-AD0A-27723B01A9AB}" destId="{12CF5ADC-496F-45D8-ACDE-61679BD40B33}" srcOrd="1" destOrd="0" presId="urn:microsoft.com/office/officeart/2008/layout/NameandTitleOrganizationalChart"/>
    <dgm:cxn modelId="{236B6FEF-9E92-4265-A296-D240F3C2CF76}" srcId="{1FC37D2B-88DA-48C1-B4D1-12A71484EF8F}" destId="{FC368677-0177-4AE8-AD0A-27723B01A9AB}" srcOrd="0" destOrd="0" parTransId="{49EB48DB-9CFB-41EC-A552-4800B1B8E273}" sibTransId="{7EAEF68B-90A9-4ED1-95F7-44CEA33A6E59}"/>
    <dgm:cxn modelId="{FDB2BD92-064A-41D8-B8BC-90E9EF4C227A}" type="presOf" srcId="{1FC37D2B-88DA-48C1-B4D1-12A71484EF8F}" destId="{C77ECBCD-5D43-4180-928D-108DDC3F5F13}" srcOrd="0" destOrd="0" presId="urn:microsoft.com/office/officeart/2008/layout/NameandTitleOrganizationalChart"/>
    <dgm:cxn modelId="{EBB7CDCB-1DAC-4A46-93BC-26EFEA5A6AEB}" type="presOf" srcId="{0847C544-37F0-46D2-8B5F-8A84791A9B79}" destId="{6DC84A74-54B4-4511-A38D-6F913C42F85D}" srcOrd="1" destOrd="0" presId="urn:microsoft.com/office/officeart/2008/layout/NameandTitleOrganizationalChart"/>
    <dgm:cxn modelId="{2DC4D693-EC56-4874-A650-266BB9FF0C01}" type="presOf" srcId="{FC368677-0177-4AE8-AD0A-27723B01A9AB}" destId="{105EA014-D4A8-48CB-8722-6DF2F659CE54}" srcOrd="0" destOrd="0" presId="urn:microsoft.com/office/officeart/2008/layout/NameandTitleOrganizationalChart"/>
    <dgm:cxn modelId="{6C68549F-FBB7-44EC-BE61-D2529ABA2879}" type="presOf" srcId="{0847C544-37F0-46D2-8B5F-8A84791A9B79}" destId="{473DA253-760F-4E4F-9F63-ADFC7F91E614}" srcOrd="0" destOrd="0" presId="urn:microsoft.com/office/officeart/2008/layout/NameandTitleOrganizationalChart"/>
    <dgm:cxn modelId="{E49C7167-23C9-4D0D-A716-290936B4E29B}" type="presOf" srcId="{8F230444-4A02-426C-9EB8-4C8C752592F7}" destId="{B78855AF-4EAD-4CDC-ADBA-1811407BE1D2}" srcOrd="0" destOrd="0" presId="urn:microsoft.com/office/officeart/2008/layout/NameandTitleOrganizationalChart"/>
    <dgm:cxn modelId="{4DD0CE15-82C3-4852-AD46-6DF42E7B4592}" type="presOf" srcId="{49EB48DB-9CFB-41EC-A552-4800B1B8E273}" destId="{E4BADFD4-5468-4EEE-8C5F-4BFD97C54E5B}" srcOrd="0" destOrd="0" presId="urn:microsoft.com/office/officeart/2008/layout/NameandTitleOrganizationalChart"/>
    <dgm:cxn modelId="{72FD3309-4BE3-4312-9A18-CD39F003F958}" type="presOf" srcId="{7EAEF68B-90A9-4ED1-95F7-44CEA33A6E59}" destId="{7086CF33-D2F1-4C17-BF5A-2072AC46CBAE}" srcOrd="0" destOrd="0" presId="urn:microsoft.com/office/officeart/2008/layout/NameandTitleOrganizationalChart"/>
    <dgm:cxn modelId="{AFE81C9A-D8DC-4F4E-9481-FB19345BF7E2}" srcId="{1FC37D2B-88DA-48C1-B4D1-12A71484EF8F}" destId="{0847C544-37F0-46D2-8B5F-8A84791A9B79}" srcOrd="2" destOrd="0" parTransId="{0A66E034-A96E-42DE-AF27-0F635C7C8043}" sibTransId="{0CAFFA12-A027-45D2-8F68-3E826393C637}"/>
    <dgm:cxn modelId="{B09D0A30-C17C-4AE9-AFBB-7057CEEF7510}" type="presParOf" srcId="{4C4BD6CB-5CCF-40D4-8D51-86FE08068A72}" destId="{BBFF98B5-6D39-439B-8D8B-6D5EDBFC8096}" srcOrd="0" destOrd="0" presId="urn:microsoft.com/office/officeart/2008/layout/NameandTitleOrganizationalChart"/>
    <dgm:cxn modelId="{1AA0470F-65F5-4E6F-B551-23445BDFBCA6}" type="presParOf" srcId="{BBFF98B5-6D39-439B-8D8B-6D5EDBFC8096}" destId="{95921F3D-9F21-4883-8996-17890B6CBD84}" srcOrd="0" destOrd="0" presId="urn:microsoft.com/office/officeart/2008/layout/NameandTitleOrganizationalChart"/>
    <dgm:cxn modelId="{2791F083-BE07-424B-9896-595888D076FF}" type="presParOf" srcId="{95921F3D-9F21-4883-8996-17890B6CBD84}" destId="{C77ECBCD-5D43-4180-928D-108DDC3F5F13}" srcOrd="0" destOrd="0" presId="urn:microsoft.com/office/officeart/2008/layout/NameandTitleOrganizationalChart"/>
    <dgm:cxn modelId="{B80ABAF6-1A27-4472-A083-4484EFA9C8D5}" type="presParOf" srcId="{95921F3D-9F21-4883-8996-17890B6CBD84}" destId="{E2070DFA-2D16-4DA1-81D9-4B164C93D134}" srcOrd="1" destOrd="0" presId="urn:microsoft.com/office/officeart/2008/layout/NameandTitleOrganizationalChart"/>
    <dgm:cxn modelId="{BFAF043F-952F-4128-83B3-27373C9AC494}" type="presParOf" srcId="{95921F3D-9F21-4883-8996-17890B6CBD84}" destId="{C8029AC7-A7DB-422D-8E77-32FDDA4CBF5E}" srcOrd="2" destOrd="0" presId="urn:microsoft.com/office/officeart/2008/layout/NameandTitleOrganizationalChart"/>
    <dgm:cxn modelId="{437238D2-9436-427C-8F31-8F23AC71BBFF}" type="presParOf" srcId="{BBFF98B5-6D39-439B-8D8B-6D5EDBFC8096}" destId="{844874BF-668E-4DD3-B0E9-6474FDD1C50A}" srcOrd="1" destOrd="0" presId="urn:microsoft.com/office/officeart/2008/layout/NameandTitleOrganizationalChart"/>
    <dgm:cxn modelId="{EEAF4F13-242C-4A72-A97C-869C330EF5C4}" type="presParOf" srcId="{844874BF-668E-4DD3-B0E9-6474FDD1C50A}" destId="{E4BADFD4-5468-4EEE-8C5F-4BFD97C54E5B}" srcOrd="0" destOrd="0" presId="urn:microsoft.com/office/officeart/2008/layout/NameandTitleOrganizationalChart"/>
    <dgm:cxn modelId="{9DE7541D-BA7C-4140-915C-5146014A9CB9}" type="presParOf" srcId="{844874BF-668E-4DD3-B0E9-6474FDD1C50A}" destId="{25755B10-A546-4D98-AD52-E2A29B45CA49}" srcOrd="1" destOrd="0" presId="urn:microsoft.com/office/officeart/2008/layout/NameandTitleOrganizationalChart"/>
    <dgm:cxn modelId="{7BFD6F48-212D-4482-91ED-FC93A7756FE3}" type="presParOf" srcId="{25755B10-A546-4D98-AD52-E2A29B45CA49}" destId="{68832ED7-7A31-4C52-A52C-C584CB8F31A8}" srcOrd="0" destOrd="0" presId="urn:microsoft.com/office/officeart/2008/layout/NameandTitleOrganizationalChart"/>
    <dgm:cxn modelId="{C86B6196-CF5A-4710-B349-53763C1A4FB2}" type="presParOf" srcId="{68832ED7-7A31-4C52-A52C-C584CB8F31A8}" destId="{105EA014-D4A8-48CB-8722-6DF2F659CE54}" srcOrd="0" destOrd="0" presId="urn:microsoft.com/office/officeart/2008/layout/NameandTitleOrganizationalChart"/>
    <dgm:cxn modelId="{15AA35E2-5319-4484-A11B-CFEAE003081F}" type="presParOf" srcId="{68832ED7-7A31-4C52-A52C-C584CB8F31A8}" destId="{7086CF33-D2F1-4C17-BF5A-2072AC46CBAE}" srcOrd="1" destOrd="0" presId="urn:microsoft.com/office/officeart/2008/layout/NameandTitleOrganizationalChart"/>
    <dgm:cxn modelId="{E137DB37-F50B-4653-9A9F-D16EEC043B82}" type="presParOf" srcId="{68832ED7-7A31-4C52-A52C-C584CB8F31A8}" destId="{12CF5ADC-496F-45D8-ACDE-61679BD40B33}" srcOrd="2" destOrd="0" presId="urn:microsoft.com/office/officeart/2008/layout/NameandTitleOrganizationalChart"/>
    <dgm:cxn modelId="{5F973225-F51B-42A2-A0E2-654F8615931B}" type="presParOf" srcId="{25755B10-A546-4D98-AD52-E2A29B45CA49}" destId="{202DFD5C-7C80-4101-8BF0-5ABA01BAF21C}" srcOrd="1" destOrd="0" presId="urn:microsoft.com/office/officeart/2008/layout/NameandTitleOrganizationalChart"/>
    <dgm:cxn modelId="{E61BB484-A380-4FF0-A594-B7CE5A2D4AA2}" type="presParOf" srcId="{25755B10-A546-4D98-AD52-E2A29B45CA49}" destId="{0E4B03A7-3EF2-4BC1-BBD4-53165F40184A}" srcOrd="2" destOrd="0" presId="urn:microsoft.com/office/officeart/2008/layout/NameandTitleOrganizationalChart"/>
    <dgm:cxn modelId="{77D9DF80-1FDF-463A-9AAD-5BB43D1DF4FE}" type="presParOf" srcId="{844874BF-668E-4DD3-B0E9-6474FDD1C50A}" destId="{B09905B3-849F-48AD-98D4-515969423C18}" srcOrd="2" destOrd="0" presId="urn:microsoft.com/office/officeart/2008/layout/NameandTitleOrganizationalChart"/>
    <dgm:cxn modelId="{9C09C704-AD0C-49CA-80A4-F5D88A1CE860}" type="presParOf" srcId="{844874BF-668E-4DD3-B0E9-6474FDD1C50A}" destId="{BAB82BE6-B73F-4889-8648-9E53840E1910}" srcOrd="3" destOrd="0" presId="urn:microsoft.com/office/officeart/2008/layout/NameandTitleOrganizationalChart"/>
    <dgm:cxn modelId="{03C5398A-C65D-429D-A413-EFF7B154990F}" type="presParOf" srcId="{BAB82BE6-B73F-4889-8648-9E53840E1910}" destId="{60A7C592-E892-4E8D-BAE3-9FAB93AC3640}" srcOrd="0" destOrd="0" presId="urn:microsoft.com/office/officeart/2008/layout/NameandTitleOrganizationalChart"/>
    <dgm:cxn modelId="{0E36F999-41DD-414B-9A27-8CB2E99A1B79}" type="presParOf" srcId="{60A7C592-E892-4E8D-BAE3-9FAB93AC3640}" destId="{85DD4075-7775-4FD8-8B3F-A4C690022454}" srcOrd="0" destOrd="0" presId="urn:microsoft.com/office/officeart/2008/layout/NameandTitleOrganizationalChart"/>
    <dgm:cxn modelId="{C010F18E-4849-4376-9DB6-CF6EEFAAA863}" type="presParOf" srcId="{60A7C592-E892-4E8D-BAE3-9FAB93AC3640}" destId="{B78855AF-4EAD-4CDC-ADBA-1811407BE1D2}" srcOrd="1" destOrd="0" presId="urn:microsoft.com/office/officeart/2008/layout/NameandTitleOrganizationalChart"/>
    <dgm:cxn modelId="{C45A63CB-F854-48E9-B966-96388DA55EB8}" type="presParOf" srcId="{60A7C592-E892-4E8D-BAE3-9FAB93AC3640}" destId="{7366E9A6-CAB6-4480-A70C-80810BE6474B}" srcOrd="2" destOrd="0" presId="urn:microsoft.com/office/officeart/2008/layout/NameandTitleOrganizationalChart"/>
    <dgm:cxn modelId="{E5FC9A9E-2766-49D6-B571-BE5B4C602356}" type="presParOf" srcId="{BAB82BE6-B73F-4889-8648-9E53840E1910}" destId="{76990FE2-2060-4C8A-8C96-0EB05B8055F8}" srcOrd="1" destOrd="0" presId="urn:microsoft.com/office/officeart/2008/layout/NameandTitleOrganizationalChart"/>
    <dgm:cxn modelId="{A9037ED0-C3BA-4E9C-B7BE-623A2921D060}" type="presParOf" srcId="{BAB82BE6-B73F-4889-8648-9E53840E1910}" destId="{6182D258-A1E0-4476-8841-A8FECED276D1}" srcOrd="2" destOrd="0" presId="urn:microsoft.com/office/officeart/2008/layout/NameandTitleOrganizationalChart"/>
    <dgm:cxn modelId="{E0502186-B38A-4CAA-A74A-6DFA55C73FE7}" type="presParOf" srcId="{844874BF-668E-4DD3-B0E9-6474FDD1C50A}" destId="{343A9A33-4790-4FEE-A271-D33A3EEBB993}" srcOrd="4" destOrd="0" presId="urn:microsoft.com/office/officeart/2008/layout/NameandTitleOrganizationalChart"/>
    <dgm:cxn modelId="{FE1E6BE2-96DC-4364-94C6-6BA8F4E2795C}" type="presParOf" srcId="{844874BF-668E-4DD3-B0E9-6474FDD1C50A}" destId="{A3EE5308-3103-467D-92ED-166DF47A97A8}" srcOrd="5" destOrd="0" presId="urn:microsoft.com/office/officeart/2008/layout/NameandTitleOrganizationalChart"/>
    <dgm:cxn modelId="{6F98A90A-CE5F-45DD-AB81-3FE503FDCDBC}" type="presParOf" srcId="{A3EE5308-3103-467D-92ED-166DF47A97A8}" destId="{94EB9CA5-4BC3-480E-B9B7-42CDA57F66CC}" srcOrd="0" destOrd="0" presId="urn:microsoft.com/office/officeart/2008/layout/NameandTitleOrganizationalChart"/>
    <dgm:cxn modelId="{3AD8BAE4-F97A-43FC-95C3-D6B60DD85C82}" type="presParOf" srcId="{94EB9CA5-4BC3-480E-B9B7-42CDA57F66CC}" destId="{473DA253-760F-4E4F-9F63-ADFC7F91E614}" srcOrd="0" destOrd="0" presId="urn:microsoft.com/office/officeart/2008/layout/NameandTitleOrganizationalChart"/>
    <dgm:cxn modelId="{203081FC-6BE2-4FBD-80F7-EA767392AEF6}" type="presParOf" srcId="{94EB9CA5-4BC3-480E-B9B7-42CDA57F66CC}" destId="{E3087C09-CC24-41DD-8CA4-940644D4DB0A}" srcOrd="1" destOrd="0" presId="urn:microsoft.com/office/officeart/2008/layout/NameandTitleOrganizationalChart"/>
    <dgm:cxn modelId="{3A545DEC-6BB1-474C-B6C5-0361F41BAA1D}" type="presParOf" srcId="{94EB9CA5-4BC3-480E-B9B7-42CDA57F66CC}" destId="{6DC84A74-54B4-4511-A38D-6F913C42F85D}" srcOrd="2" destOrd="0" presId="urn:microsoft.com/office/officeart/2008/layout/NameandTitleOrganizationalChart"/>
    <dgm:cxn modelId="{0ED5E75B-229F-4368-9E90-33D9E674DF3B}" type="presParOf" srcId="{A3EE5308-3103-467D-92ED-166DF47A97A8}" destId="{C43D4214-043D-418A-842F-820F600371B8}" srcOrd="1" destOrd="0" presId="urn:microsoft.com/office/officeart/2008/layout/NameandTitleOrganizationalChart"/>
    <dgm:cxn modelId="{6DA896D0-68EF-47B9-92FF-17F5D68A4C8C}" type="presParOf" srcId="{A3EE5308-3103-467D-92ED-166DF47A97A8}" destId="{4ED7C289-2815-4CBA-8EB0-0E4F96C650EF}" srcOrd="2" destOrd="0" presId="urn:microsoft.com/office/officeart/2008/layout/NameandTitleOrganizationalChart"/>
    <dgm:cxn modelId="{077094C0-3890-4C02-A487-7D6CCE8ED612}" type="presParOf" srcId="{BBFF98B5-6D39-439B-8D8B-6D5EDBFC8096}" destId="{E1F18711-26FE-42CC-AAD6-AAF153AD049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A9A33-4790-4FEE-A271-D33A3EEBB993}">
      <dsp:nvSpPr>
        <dsp:cNvPr id="0" name=""/>
        <dsp:cNvSpPr/>
      </dsp:nvSpPr>
      <dsp:spPr>
        <a:xfrm>
          <a:off x="5205978" y="3008316"/>
          <a:ext cx="4090304" cy="829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834"/>
              </a:lnTo>
              <a:lnTo>
                <a:pt x="4090304" y="422834"/>
              </a:lnTo>
              <a:lnTo>
                <a:pt x="4090304" y="8299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9905B3-849F-48AD-98D4-515969423C18}">
      <dsp:nvSpPr>
        <dsp:cNvPr id="0" name=""/>
        <dsp:cNvSpPr/>
      </dsp:nvSpPr>
      <dsp:spPr>
        <a:xfrm>
          <a:off x="5205978" y="3008316"/>
          <a:ext cx="195915" cy="814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130"/>
              </a:lnTo>
              <a:lnTo>
                <a:pt x="195915" y="407130"/>
              </a:lnTo>
              <a:lnTo>
                <a:pt x="195915" y="8142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ADFD4-5468-4EEE-8C5F-4BFD97C54E5B}">
      <dsp:nvSpPr>
        <dsp:cNvPr id="0" name=""/>
        <dsp:cNvSpPr/>
      </dsp:nvSpPr>
      <dsp:spPr>
        <a:xfrm>
          <a:off x="1411195" y="3008316"/>
          <a:ext cx="3794782" cy="864407"/>
        </a:xfrm>
        <a:custGeom>
          <a:avLst/>
          <a:gdLst/>
          <a:ahLst/>
          <a:cxnLst/>
          <a:rect l="0" t="0" r="0" b="0"/>
          <a:pathLst>
            <a:path>
              <a:moveTo>
                <a:pt x="3794782" y="0"/>
              </a:moveTo>
              <a:lnTo>
                <a:pt x="3794782" y="457277"/>
              </a:lnTo>
              <a:lnTo>
                <a:pt x="0" y="457277"/>
              </a:lnTo>
              <a:lnTo>
                <a:pt x="0" y="8644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ECBCD-5D43-4180-928D-108DDC3F5F13}">
      <dsp:nvSpPr>
        <dsp:cNvPr id="0" name=""/>
        <dsp:cNvSpPr/>
      </dsp:nvSpPr>
      <dsp:spPr>
        <a:xfrm>
          <a:off x="3631253" y="703899"/>
          <a:ext cx="3149448" cy="2304417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246217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 dirty="0"/>
        </a:p>
      </dsp:txBody>
      <dsp:txXfrm>
        <a:off x="3631253" y="703899"/>
        <a:ext cx="3149448" cy="2304417"/>
      </dsp:txXfrm>
    </dsp:sp>
    <dsp:sp modelId="{E2070DFA-2D16-4DA1-81D9-4B164C93D134}">
      <dsp:nvSpPr>
        <dsp:cNvPr id="0" name=""/>
        <dsp:cNvSpPr/>
      </dsp:nvSpPr>
      <dsp:spPr>
        <a:xfrm>
          <a:off x="3669291" y="2340787"/>
          <a:ext cx="4084379" cy="5816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Director MC Jorge Alberto Sánchez Muñoz</a:t>
          </a:r>
          <a:endParaRPr lang="es-MX" sz="1900" kern="1200" dirty="0"/>
        </a:p>
      </dsp:txBody>
      <dsp:txXfrm>
        <a:off x="3669291" y="2340787"/>
        <a:ext cx="4084379" cy="581615"/>
      </dsp:txXfrm>
    </dsp:sp>
    <dsp:sp modelId="{105EA014-D4A8-48CB-8722-6DF2F659CE54}">
      <dsp:nvSpPr>
        <dsp:cNvPr id="0" name=""/>
        <dsp:cNvSpPr/>
      </dsp:nvSpPr>
      <dsp:spPr>
        <a:xfrm>
          <a:off x="571403" y="3872724"/>
          <a:ext cx="1679582" cy="1609898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246217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     </a:t>
          </a:r>
          <a:endParaRPr lang="es-MX" sz="6500" kern="1200" dirty="0"/>
        </a:p>
      </dsp:txBody>
      <dsp:txXfrm>
        <a:off x="571403" y="3872724"/>
        <a:ext cx="1679582" cy="1609898"/>
      </dsp:txXfrm>
    </dsp:sp>
    <dsp:sp modelId="{7086CF33-D2F1-4C17-BF5A-2072AC46CBAE}">
      <dsp:nvSpPr>
        <dsp:cNvPr id="0" name=""/>
        <dsp:cNvSpPr/>
      </dsp:nvSpPr>
      <dsp:spPr>
        <a:xfrm>
          <a:off x="113743" y="5112206"/>
          <a:ext cx="3462884" cy="5816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Promotor Patricia Padilla Olvera </a:t>
          </a:r>
          <a:endParaRPr lang="es-MX" sz="2000" kern="1200" dirty="0"/>
        </a:p>
      </dsp:txBody>
      <dsp:txXfrm>
        <a:off x="113743" y="5112206"/>
        <a:ext cx="3462884" cy="581615"/>
      </dsp:txXfrm>
    </dsp:sp>
    <dsp:sp modelId="{85DD4075-7775-4FD8-8B3F-A4C690022454}">
      <dsp:nvSpPr>
        <dsp:cNvPr id="0" name=""/>
        <dsp:cNvSpPr/>
      </dsp:nvSpPr>
      <dsp:spPr>
        <a:xfrm>
          <a:off x="4465838" y="3822577"/>
          <a:ext cx="1872111" cy="1744845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246217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smtClean="0"/>
            <a:t>                                               </a:t>
          </a:r>
          <a:endParaRPr lang="es-MX" sz="6500" kern="1200" dirty="0"/>
        </a:p>
      </dsp:txBody>
      <dsp:txXfrm>
        <a:off x="4465838" y="3822577"/>
        <a:ext cx="1872111" cy="1744845"/>
      </dsp:txXfrm>
    </dsp:sp>
    <dsp:sp modelId="{B78855AF-4EAD-4CDC-ADBA-1811407BE1D2}">
      <dsp:nvSpPr>
        <dsp:cNvPr id="0" name=""/>
        <dsp:cNvSpPr/>
      </dsp:nvSpPr>
      <dsp:spPr>
        <a:xfrm>
          <a:off x="4390889" y="5179679"/>
          <a:ext cx="3033014" cy="5816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Promotor Claudia V. Robledo Hernández</a:t>
          </a:r>
          <a:endParaRPr lang="es-MX" sz="1900" kern="1200" dirty="0"/>
        </a:p>
      </dsp:txBody>
      <dsp:txXfrm>
        <a:off x="4390889" y="5179679"/>
        <a:ext cx="3033014" cy="581615"/>
      </dsp:txXfrm>
    </dsp:sp>
    <dsp:sp modelId="{473DA253-760F-4E4F-9F63-ADFC7F91E614}">
      <dsp:nvSpPr>
        <dsp:cNvPr id="0" name=""/>
        <dsp:cNvSpPr/>
      </dsp:nvSpPr>
      <dsp:spPr>
        <a:xfrm>
          <a:off x="8391905" y="3838281"/>
          <a:ext cx="1808755" cy="1744845"/>
        </a:xfrm>
        <a:prstGeom prst="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246217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                                             </a:t>
          </a:r>
          <a:endParaRPr lang="es-MX" sz="6500" kern="1200" dirty="0"/>
        </a:p>
      </dsp:txBody>
      <dsp:txXfrm>
        <a:off x="8391905" y="3838281"/>
        <a:ext cx="1808755" cy="1744845"/>
      </dsp:txXfrm>
    </dsp:sp>
    <dsp:sp modelId="{E3087C09-CC24-41DD-8CA4-940644D4DB0A}">
      <dsp:nvSpPr>
        <dsp:cNvPr id="0" name=""/>
        <dsp:cNvSpPr/>
      </dsp:nvSpPr>
      <dsp:spPr>
        <a:xfrm>
          <a:off x="8238165" y="5179679"/>
          <a:ext cx="3033014" cy="5816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Promotor José Vázquez García. </a:t>
          </a:r>
          <a:endParaRPr lang="es-MX" sz="1900" kern="1200" dirty="0"/>
        </a:p>
      </dsp:txBody>
      <dsp:txXfrm>
        <a:off x="8238165" y="5179679"/>
        <a:ext cx="3033014" cy="581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E5F8-DDDC-417B-A0B3-9E224496ECFB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B7C3-6CA7-47F5-BC1C-47EA74F1DE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837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E5F8-DDDC-417B-A0B3-9E224496ECFB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B7C3-6CA7-47F5-BC1C-47EA74F1DE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5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E5F8-DDDC-417B-A0B3-9E224496ECFB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B7C3-6CA7-47F5-BC1C-47EA74F1DE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18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E5F8-DDDC-417B-A0B3-9E224496ECFB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B7C3-6CA7-47F5-BC1C-47EA74F1DE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15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E5F8-DDDC-417B-A0B3-9E224496ECFB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B7C3-6CA7-47F5-BC1C-47EA74F1DE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585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E5F8-DDDC-417B-A0B3-9E224496ECFB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B7C3-6CA7-47F5-BC1C-47EA74F1DE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7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E5F8-DDDC-417B-A0B3-9E224496ECFB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B7C3-6CA7-47F5-BC1C-47EA74F1DE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13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E5F8-DDDC-417B-A0B3-9E224496ECFB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B7C3-6CA7-47F5-BC1C-47EA74F1DE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23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E5F8-DDDC-417B-A0B3-9E224496ECFB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B7C3-6CA7-47F5-BC1C-47EA74F1DE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711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E5F8-DDDC-417B-A0B3-9E224496ECFB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B7C3-6CA7-47F5-BC1C-47EA74F1DE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337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BE5F8-DDDC-417B-A0B3-9E224496ECFB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B7C3-6CA7-47F5-BC1C-47EA74F1DE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083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BE5F8-DDDC-417B-A0B3-9E224496ECFB}" type="datetimeFigureOut">
              <a:rPr lang="es-MX" smtClean="0"/>
              <a:t>16/01/2019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1B7C3-6CA7-47F5-BC1C-47EA74F1DE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09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68986139"/>
              </p:ext>
            </p:extLst>
          </p:nvPr>
        </p:nvGraphicFramePr>
        <p:xfrm>
          <a:off x="180304" y="128790"/>
          <a:ext cx="11384924" cy="6465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ángulo 7"/>
          <p:cNvSpPr/>
          <p:nvPr/>
        </p:nvSpPr>
        <p:spPr>
          <a:xfrm>
            <a:off x="7660871" y="422675"/>
            <a:ext cx="427964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DESARROLLO RURAL </a:t>
            </a:r>
          </a:p>
          <a:p>
            <a:pPr algn="ctr"/>
            <a:r>
              <a:rPr lang="es-E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 AGROPECUARIO</a:t>
            </a:r>
            <a:endParaRPr lang="es-E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824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28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Eco</dc:creator>
  <cp:lastModifiedBy>Luffi</cp:lastModifiedBy>
  <cp:revision>8</cp:revision>
  <dcterms:created xsi:type="dcterms:W3CDTF">2016-10-13T17:47:12Z</dcterms:created>
  <dcterms:modified xsi:type="dcterms:W3CDTF">2019-01-16T18:18:12Z</dcterms:modified>
</cp:coreProperties>
</file>