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10" d="100"/>
          <a:sy n="110" d="100"/>
        </p:scale>
        <p:origin x="2148" y="10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PAVIMENTACION  DE BLVD. GABRIEL FRANCISCO ENTRE BLVD. IGNACIO RAMIREZ Y PANAMA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</a:t>
            </a:r>
            <a:r>
              <a:rPr lang="es-MX" sz="1200" b="1" dirty="0" smtClean="0">
                <a:latin typeface="Swis721 Cn BT" panose="020B0506020202030204" pitchFamily="34" charset="0"/>
              </a:rPr>
              <a:t>6,545,326.88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 REALIZO TRAZO Y NIVELACION </a:t>
            </a:r>
            <a:r>
              <a:rPr lang="es-MX" sz="1200" dirty="0" smtClean="0">
                <a:latin typeface="Swis721 Cn BT" panose="020B0506020202030204" pitchFamily="34" charset="0"/>
              </a:rPr>
              <a:t>DE </a:t>
            </a:r>
            <a:r>
              <a:rPr lang="es-MX" sz="1200" smtClean="0">
                <a:latin typeface="Swis721 Cn BT" panose="020B0506020202030204" pitchFamily="34" charset="0"/>
              </a:rPr>
              <a:t>TERRENO NATURAL,</a:t>
            </a:r>
            <a:endParaRPr lang="es-MX" sz="1200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EXCAVACIONES, CARGAS Y ACARREOS,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CONSTRUCCION DE DRENAJE SANITARIO Y DESCARGAS DOMICILIARIAS,</a:t>
            </a:r>
            <a:endParaRPr lang="es-MX" sz="1200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FORMACION DE TERRACERIAS, SUBRASANTE Y BASE HIDRAULICA,</a:t>
            </a:r>
            <a:endParaRPr lang="es-MX" sz="1200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CONSTRUCION DE </a:t>
            </a:r>
            <a:r>
              <a:rPr lang="es-MX" sz="1200" dirty="0" smtClean="0">
                <a:latin typeface="Swis721 Cn BT" panose="020B0506020202030204" pitchFamily="34" charset="0"/>
              </a:rPr>
              <a:t>GUARNICIONES Y BANQUETAS DE CONCRETO,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PAVIMENTO DE 15 CM DE ESPESOR EN ARROYO,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SEÑALETICA HORIZONTAL Y VERTICAL,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ALUMBRADO PUBLICO CON LUMINARIA LED.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40" y="1572808"/>
            <a:ext cx="3683940" cy="207221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780" y="1568748"/>
            <a:ext cx="3691156" cy="20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2442</TotalTime>
  <Words>96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PAVIMENTACION  DE BLVD. GABRIEL FRANCISCO ENTRE BLVD. IGNACIO RAMIREZ Y PANAMA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OBRAS08</cp:lastModifiedBy>
  <cp:revision>183</cp:revision>
  <cp:lastPrinted>2019-02-27T16:18:16Z</cp:lastPrinted>
  <dcterms:created xsi:type="dcterms:W3CDTF">2013-12-18T17:15:12Z</dcterms:created>
  <dcterms:modified xsi:type="dcterms:W3CDTF">2019-05-08T15:36:17Z</dcterms:modified>
</cp:coreProperties>
</file>