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4"/>
            <a:ext cx="8417026" cy="465365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DICTAMEN ESTRUCTURAL DE BOVEDA EXISTENTE COLECTOR TRES MARIAS TRAMO CALLE 4 DE OCTUBRE A </a:t>
            </a:r>
            <a:r>
              <a:rPr lang="es-MX" sz="1200" b="1" dirty="0" smtClean="0">
                <a:latin typeface="Swis721 Cn BT" panose="020B0506020202030204" pitchFamily="34" charset="0"/>
              </a:rPr>
              <a:t>CALLE MICHOACAN, EN LA CIUDAD DE SAN FRANCISCO DEL RINCON, GTO.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1335833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$ 62,640.00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4509120"/>
            <a:ext cx="8525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ANALISIS DE LA BOVEDA EXISTENTE.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PROPUESTA DE REHABILITACION.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PROYECTO.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CATALOGO, PROGRAMA Y PRESUPUESTO.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INTEGRACION DE EXPEDIENTE.</a:t>
            </a:r>
            <a:r>
              <a:rPr lang="es-MX" sz="1200" dirty="0" smtClean="0">
                <a:latin typeface="Swis721 Cn BT" panose="020B0506020202030204" pitchFamily="34" charset="0"/>
              </a:rPr>
              <a:t>  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688" t="13601" r="75594" b="47200"/>
          <a:stretch/>
        </p:blipFill>
        <p:spPr>
          <a:xfrm>
            <a:off x="1403648" y="1679906"/>
            <a:ext cx="2232248" cy="27779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162" t="43700" r="49213" b="25500"/>
          <a:stretch/>
        </p:blipFill>
        <p:spPr>
          <a:xfrm>
            <a:off x="4211960" y="1650469"/>
            <a:ext cx="43204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</TotalTime>
  <Words>73</Words>
  <Application>Microsoft Office PowerPoint</Application>
  <PresentationFormat>Presentación en pantalla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DICTAMEN ESTRUCTURAL DE BOVEDA EXISTENTE COLECTOR TRES MARIAS TRAMO CALLE 4 DE OCTUBRE A CALLE MICHOACAN, EN LA CIUDAD DE SAN FRANCISCO DEL RINCON, GTO.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2019-05-08T19:59:58Z</dcterms:modified>
</cp:coreProperties>
</file>