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 DEL COLECTOR PLUVIAL SURESTE, EN LA CIUDAD DE SAN FRANCISCO DEL RINCO,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$ 200,000.00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653136"/>
            <a:ext cx="852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ESTUDIO Y ANALISIS DE LOS ESCURRIMIENTOS DE LA ZONA.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ESTUDIO DE LOS ESTANCAMIENTOS DEL AGUA.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PROPUESTA DE COLECTOR PLUVIAL.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94" t="47200" r="65750" b="26200"/>
          <a:stretch/>
        </p:blipFill>
        <p:spPr>
          <a:xfrm>
            <a:off x="368154" y="2129130"/>
            <a:ext cx="3726629" cy="19945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094" t="17801" r="27951" b="54899"/>
          <a:stretch/>
        </p:blipFill>
        <p:spPr>
          <a:xfrm>
            <a:off x="4788024" y="2129130"/>
            <a:ext cx="3672309" cy="2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63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 DEL COLECTOR PLUVIAL SURESTE, EN LA CIUDAD DE SAN FRANCISCO DEL RINCO,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2019-05-08T19:51:38Z</dcterms:modified>
</cp:coreProperties>
</file>