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5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100" b="1" dirty="0">
                <a:latin typeface="Swis721 Cn BT" panose="020B0506020202030204" pitchFamily="34" charset="0"/>
              </a:rPr>
              <a:t>ADECUACION PROYECTO EJECUTIVO ANDADOR Y CICLOVIA DEL PARQUE LINEAL RIO SANTIAGO, TRAMO PARQUE DEL RIO A CAMINO VIEJO </a:t>
            </a:r>
            <a:endParaRPr lang="es-MX" sz="11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$237,609.22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149080"/>
            <a:ext cx="8525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</a:t>
            </a:r>
            <a:r>
              <a:rPr lang="es-MX" sz="1200" b="1" dirty="0" smtClean="0">
                <a:latin typeface="Swis721 Cn BT" panose="020B0506020202030204" pitchFamily="34" charset="0"/>
              </a:rPr>
              <a:t>TRABAJOS</a:t>
            </a:r>
          </a:p>
          <a:p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Propuesta de paisaje y habitabilidad.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Proyecto de rasante y secciones de construcción del andador </a:t>
            </a:r>
            <a:r>
              <a:rPr lang="es-MX" sz="1200" dirty="0" err="1" smtClean="0">
                <a:latin typeface="Swis721 Cn BT" panose="020B0506020202030204" pitchFamily="34" charset="0"/>
              </a:rPr>
              <a:t>ciclovía</a:t>
            </a:r>
            <a:r>
              <a:rPr lang="es-MX" sz="1200" dirty="0" smtClean="0">
                <a:latin typeface="Swis721 Cn BT" panose="020B0506020202030204" pitchFamily="34" charset="0"/>
              </a:rPr>
              <a:t>, </a:t>
            </a:r>
            <a:r>
              <a:rPr lang="es-MX" sz="1200" dirty="0">
                <a:latin typeface="Swis721 Cn BT" panose="020B0506020202030204" pitchFamily="34" charset="0"/>
              </a:rPr>
              <a:t>del margen derecho del rio </a:t>
            </a:r>
            <a:r>
              <a:rPr lang="es-MX" sz="1200" dirty="0" smtClean="0">
                <a:latin typeface="Swis721 Cn BT" panose="020B0506020202030204" pitchFamily="34" charset="0"/>
              </a:rPr>
              <a:t>Santiago.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Proyecto del diseño de la planta geométrica de la adecuación del andador y/o </a:t>
            </a:r>
            <a:r>
              <a:rPr lang="es-MX" sz="1200" dirty="0" err="1" smtClean="0">
                <a:latin typeface="Swis721 Cn BT" panose="020B0506020202030204" pitchFamily="34" charset="0"/>
              </a:rPr>
              <a:t>ciclovía</a:t>
            </a:r>
            <a:r>
              <a:rPr lang="es-MX" sz="1200" dirty="0" smtClean="0">
                <a:latin typeface="Swis721 Cn BT" panose="020B0506020202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Adecuación en plano de la </a:t>
            </a:r>
            <a:r>
              <a:rPr lang="es-MX" sz="1200" dirty="0" smtClean="0">
                <a:latin typeface="Swis721 Cn BT" panose="020B0506020202030204" pitchFamily="34" charset="0"/>
              </a:rPr>
              <a:t>señalética </a:t>
            </a:r>
            <a:r>
              <a:rPr lang="es-MX" sz="1200" dirty="0">
                <a:latin typeface="Swis721 Cn BT" panose="020B0506020202030204" pitchFamily="34" charset="0"/>
              </a:rPr>
              <a:t>y </a:t>
            </a:r>
            <a:r>
              <a:rPr lang="es-MX" sz="1200" dirty="0" smtClean="0">
                <a:latin typeface="Swis721 Cn BT" panose="020B0506020202030204" pitchFamily="34" charset="0"/>
              </a:rPr>
              <a:t>Mobiliario.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Swis721 Cn BT" panose="020B0506020202030204" pitchFamily="34" charset="0"/>
              </a:rPr>
              <a:t>Plano de Dasonomía urbana</a:t>
            </a:r>
            <a:r>
              <a:rPr lang="es-ES" sz="1200" dirty="0" smtClean="0">
                <a:latin typeface="Swis721 Cn BT" panose="020B0506020202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Swis721 Cn BT" panose="020B0506020202030204" pitchFamily="34" charset="0"/>
              </a:rPr>
              <a:t>Adecuación de alumbrado </a:t>
            </a:r>
            <a:r>
              <a:rPr lang="es-ES" sz="1200" dirty="0" smtClean="0">
                <a:latin typeface="Swis721 Cn BT" panose="020B0506020202030204" pitchFamily="34" charset="0"/>
              </a:rPr>
              <a:t>público.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Swis721 Cn BT" panose="020B0506020202030204" pitchFamily="34" charset="0"/>
              </a:rPr>
              <a:t>Diseño de la </a:t>
            </a:r>
            <a:r>
              <a:rPr lang="es-ES" sz="1200" dirty="0" smtClean="0">
                <a:latin typeface="Swis721 Cn BT" panose="020B0506020202030204" pitchFamily="34" charset="0"/>
              </a:rPr>
              <a:t>iluminación.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>
                <a:latin typeface="Swis721 Cn BT" panose="020B0506020202030204" pitchFamily="34" charset="0"/>
              </a:rPr>
              <a:t>Elaboración de imágenes </a:t>
            </a:r>
            <a:r>
              <a:rPr lang="es-ES" sz="1200" dirty="0" smtClean="0">
                <a:latin typeface="Swis721 Cn BT" panose="020B0506020202030204" pitchFamily="34" charset="0"/>
              </a:rPr>
              <a:t>objetivo.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Elaboración del Catálogo de </a:t>
            </a:r>
            <a:r>
              <a:rPr lang="es-MX" sz="1200" dirty="0" smtClean="0">
                <a:latin typeface="Swis721 Cn BT" panose="020B0506020202030204" pitchFamily="34" charset="0"/>
              </a:rPr>
              <a:t>conceptos.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>
                <a:latin typeface="Swis721 Cn BT" panose="020B0506020202030204" pitchFamily="34" charset="0"/>
              </a:rPr>
              <a:t>Entrega de la carpeta del proyecto Con carátula alusiva al mismo.  EN  ORIGINAL, conteniendo la información técnica del proyecto.</a:t>
            </a:r>
            <a:endParaRPr lang="es-ES" sz="1200" dirty="0" smtClean="0">
              <a:latin typeface="Swis721 Cn BT" panose="020B0506020202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38"/>
          <a:stretch/>
        </p:blipFill>
        <p:spPr>
          <a:xfrm>
            <a:off x="823034" y="1431137"/>
            <a:ext cx="3676958" cy="266662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18"/>
          <a:stretch/>
        </p:blipFill>
        <p:spPr>
          <a:xfrm>
            <a:off x="4823316" y="1431138"/>
            <a:ext cx="3565108" cy="268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138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ADECUACION PROYECTO EJECUTIVO ANDADOR Y CICLOVIA DEL PARQUE LINEAL RIO SANTIAGO, TRAMO PARQUE DEL RIO A CAMINO VIEJO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OBRAS10</cp:lastModifiedBy>
  <cp:revision>182</cp:revision>
  <cp:lastPrinted>2019-02-27T16:18:16Z</cp:lastPrinted>
  <dcterms:created xsi:type="dcterms:W3CDTF">2013-12-18T17:15:12Z</dcterms:created>
  <dcterms:modified xsi:type="dcterms:W3CDTF">2019-05-09T15:29:41Z</dcterms:modified>
</cp:coreProperties>
</file>