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287528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PROYECTO EJECUTIVO COLECTOR PLUVIAL SUROESTE, EN LA CIUDAD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107150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$ 250,6298.60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581128"/>
            <a:ext cx="8525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LEVANTAMIENTO TOPOGRAFICO.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ESTUDIO DEL ESTATUS DE LAS REDES DE AGUA POTABLE Y TANQUES.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CATALOGO, PROGRAMA Y PRESUPUESTO.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ARQUITECTONICO.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5906" t="33201" r="22044" b="17800"/>
          <a:stretch/>
        </p:blipFill>
        <p:spPr>
          <a:xfrm>
            <a:off x="1187624" y="1587483"/>
            <a:ext cx="2232248" cy="27903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8031" t="27600" r="14169" b="17100"/>
          <a:stretch/>
        </p:blipFill>
        <p:spPr>
          <a:xfrm>
            <a:off x="4499992" y="1587483"/>
            <a:ext cx="3863581" cy="31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68</Words>
  <Application>Microsoft Office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PROYECTO EJECUTIVO COLECTOR PLUVIAL SUROESTE, EN LA CIUDAD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2019-05-08T19:43:24Z</dcterms:modified>
</cp:coreProperties>
</file>