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74" d="100"/>
          <a:sy n="74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09/05/2019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>
                <a:latin typeface="Swis721 Cn BT" panose="020B0506020202030204" pitchFamily="34" charset="0"/>
              </a:rPr>
              <a:t>PAVIMENTACION DE CALLE HACIENDA DE SOPEÑA, COL. EXHACIENDA DE SANTIAGO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>
                <a:latin typeface="Swis721 Cn BT" panose="020B0506020202030204" pitchFamily="34" charset="0"/>
              </a:rPr>
              <a:t>$ </a:t>
            </a:r>
            <a:r>
              <a:rPr lang="es-MX" sz="1200" b="1" dirty="0">
                <a:latin typeface="Swis721 Cn BT" panose="020B0506020202030204" pitchFamily="34" charset="0"/>
              </a:rPr>
              <a:t>1142735.28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smtClean="0">
                <a:latin typeface="Swis721 Cn BT" panose="020B0506020202030204" pitchFamily="34" charset="0"/>
              </a:rPr>
              <a:t>SE PAVIMENTARON 1,512.79 M2 DE CONCRETO MR 38, ADEMAS DE QUE SE PINTARON GUARNICIONES, SE COLOCO SENALETICA VERTICAL Y HORIZONTAL, SE RENIVELARON POZOS DE VISITA, ADEMAS DE QUE SE COLOCO BASE HIDRAHULICA Y SUB RASANTE PARA RECIBIR EL CONCRETO.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53882"/>
            <a:ext cx="3200000" cy="1800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532" y="1653882"/>
            <a:ext cx="32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2581</TotalTime>
  <Words>79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PAVIMENTACION DE CALLE HACIENDA DE SOPEÑA, COL. EXHACIENDA DE SANTIAGO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OBRAS-PC-04</cp:lastModifiedBy>
  <cp:revision>190</cp:revision>
  <cp:lastPrinted>2019-02-27T16:18:16Z</cp:lastPrinted>
  <dcterms:created xsi:type="dcterms:W3CDTF">2013-12-18T17:15:12Z</dcterms:created>
  <dcterms:modified xsi:type="dcterms:W3CDTF">2019-05-09T20:05:41Z</dcterms:modified>
</cp:coreProperties>
</file>