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>
        <p:scale>
          <a:sx n="100" d="100"/>
          <a:sy n="100" d="100"/>
        </p:scale>
        <p:origin x="2334" y="22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4"/>
            <a:ext cx="8417026" cy="393357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ELABORACION DEL ESTUDIO DE MANIFIESTO DE IMPACTO AMBIENTAL (MIA) DEL PROYECTO DE MODERNIZACION DEL LIBRAMIENTO SUR.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1287047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$ 150,000.00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4509120"/>
            <a:ext cx="8525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VISITA AL SITIO DE LOS TRABAJOS.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REPORTES FOTOGRAFICOS.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ELABORACION DE EXPEDIENTE.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TRAMITES DE PERMISO ANTE SEMARNAT.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 smtClean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5351" t="27600" r="56694" b="45800"/>
          <a:stretch/>
        </p:blipFill>
        <p:spPr>
          <a:xfrm>
            <a:off x="539552" y="2093431"/>
            <a:ext cx="3827263" cy="20483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0000" t="37400" r="16532" b="25500"/>
          <a:stretch/>
        </p:blipFill>
        <p:spPr>
          <a:xfrm>
            <a:off x="4859537" y="1939061"/>
            <a:ext cx="3827263" cy="23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62</Words>
  <Application>Microsoft Office PowerPoint</Application>
  <PresentationFormat>Presentación en pantalla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ELABORACION DEL ESTUDIO DE MANIFIESTO DE IMPACTO AMBIENTAL (MIA) DEL PROYECTO DE MODERNIZACION DEL LIBRAMIENTO SUR.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2019-05-08T19:32:30Z</dcterms:modified>
</cp:coreProperties>
</file>