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06" d="100"/>
          <a:sy n="106" d="100"/>
        </p:scale>
        <p:origin x="2184" y="11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06/05/2019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06/05/2019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PAVIMENTACION DE LA CALL ENIÑOS HEROES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 </a:t>
            </a:r>
            <a:r>
              <a:rPr lang="es-MX" sz="1200" b="1" dirty="0" smtClean="0">
                <a:latin typeface="Swis721 Cn BT" panose="020B0506020202030204" pitchFamily="34" charset="0"/>
              </a:rPr>
              <a:t>3’596,882.76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6840" y="4221088"/>
            <a:ext cx="8525640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5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Swis721 Cn BT" panose="020B0506020202030204" pitchFamily="34" charset="0"/>
              </a:rPr>
              <a:t>TRAZO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Swis721 Cn BT" panose="020B0506020202030204" pitchFamily="34" charset="0"/>
              </a:rPr>
              <a:t>EXCAVACIONES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Swis721 Cn BT" panose="020B0506020202030204" pitchFamily="34" charset="0"/>
              </a:rPr>
              <a:t>ACARREOS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Swis721 Cn BT" panose="020B0506020202030204" pitchFamily="34" charset="0"/>
              </a:rPr>
              <a:t>SUB BASES Y BASES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Swis721 Cn BT" panose="020B0506020202030204" pitchFamily="34" charset="0"/>
              </a:rPr>
              <a:t>PAVIMENTOS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Swis721 Cn BT" panose="020B0506020202030204" pitchFamily="34" charset="0"/>
              </a:rPr>
              <a:t>BANQUETAS </a:t>
            </a:r>
            <a:endParaRPr lang="es-MX" sz="1200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ALUMBRADO</a:t>
            </a:r>
            <a:endParaRPr lang="es-MX" sz="1200" dirty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Swis721 Cn BT" panose="020B0506020202030204" pitchFamily="34" charset="0"/>
              </a:rPr>
              <a:t>REFORESTACIÓN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Swis721 Cn BT" panose="020B0506020202030204" pitchFamily="34" charset="0"/>
              </a:rPr>
              <a:t>SEÑALETICA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Swis721 Cn BT" panose="020B0506020202030204" pitchFamily="34" charset="0"/>
              </a:rPr>
              <a:t>LETRERO INFORMATIVO</a:t>
            </a:r>
            <a:endParaRPr lang="es-MX" sz="1200" dirty="0">
              <a:latin typeface="Swis721 Cn BT" panose="020B0506020202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382665"/>
            <a:ext cx="2016224" cy="268829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153" y="1388774"/>
            <a:ext cx="2016224" cy="268829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380395"/>
            <a:ext cx="2016224" cy="268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2419</TotalTime>
  <Words>43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PAVIMENTACION DE LA CALL ENIÑOS HEROES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Silvia</cp:lastModifiedBy>
  <cp:revision>180</cp:revision>
  <cp:lastPrinted>2019-02-27T16:18:16Z</cp:lastPrinted>
  <dcterms:created xsi:type="dcterms:W3CDTF">2013-12-18T17:15:12Z</dcterms:created>
  <dcterms:modified xsi:type="dcterms:W3CDTF">2019-05-06T18:47:14Z</dcterms:modified>
</cp:coreProperties>
</file>