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06" d="100"/>
          <a:sy n="106" d="100"/>
        </p:scale>
        <p:origin x="2184" y="1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06/05/2019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06/05/2019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PAVIMENTACION DE LA CALLE MONTERREY (TRAMO CALLE NIÑOS HEROES - CAMINO VIEJO)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 </a:t>
            </a:r>
            <a:r>
              <a:rPr lang="es-MX" sz="1200" b="1" dirty="0" smtClean="0">
                <a:latin typeface="Swis721 Cn BT" panose="020B0506020202030204" pitchFamily="34" charset="0"/>
              </a:rPr>
              <a:t>5’909,527.77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TRAZO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EXCAVACIONES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ACARREOS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SUB BASES Y BASES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PAVIMENTOS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BANQUETAS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REFORESTACIÓN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SEÑALETICA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LETRERO INFORMATIVO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522022"/>
            <a:ext cx="2926680" cy="219501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523032"/>
            <a:ext cx="2926680" cy="219501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522022"/>
            <a:ext cx="2926680" cy="219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2421</TotalTime>
  <Words>50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PAVIMENTACION DE LA CALLE MONTERREY (TRAMO CALLE NIÑOS HEROES - CAMINO VIEJO)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Silvia</cp:lastModifiedBy>
  <cp:revision>180</cp:revision>
  <cp:lastPrinted>2019-02-27T16:18:16Z</cp:lastPrinted>
  <dcterms:created xsi:type="dcterms:W3CDTF">2013-12-18T17:15:12Z</dcterms:created>
  <dcterms:modified xsi:type="dcterms:W3CDTF">2019-05-06T18:43:44Z</dcterms:modified>
</cp:coreProperties>
</file>