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74" d="100"/>
          <a:sy n="74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CONSTRUCCIÓN DE GAVETAS EN PANTEÓN DE JESÚS DEL MONTE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258,850.10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</a:t>
            </a:r>
            <a:r>
              <a:rPr lang="es-MX" sz="1200" dirty="0">
                <a:latin typeface="Swis721 Cn BT" panose="020B0506020202030204" pitchFamily="34" charset="0"/>
              </a:rPr>
              <a:t>CONSTRUYERON 56 GAVETAS PARA ADULTO EN EL PANTEÓN DE JESÚS DEL MONTE, ESTAS FUERON REALIZADAS CON TABIQUE ROJO RECOCIDO, CASTILLOS CON VARILLA DE 3/8 CADENAS PERIMETRALES EN CASA SECCIÓN DE LOSA, LOSA DE CONCRETO  Y ACABADO REPELLADO, SE LE COLOCO UNA PLANILLA DE CONCRETO PARA DARLE PENDIENTE A LA ÚLTIMA LOSA PARA EL ESCURRIMIENTO DE AGUA PLUVIAL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53882"/>
            <a:ext cx="3200000" cy="1800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41" y="1653882"/>
            <a:ext cx="32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94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CONSTRUCCIÓN DE GAVETAS EN PANTEÓN DE JESÚS DEL MONTE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189</cp:revision>
  <cp:lastPrinted>2019-02-27T16:18:16Z</cp:lastPrinted>
  <dcterms:created xsi:type="dcterms:W3CDTF">2013-12-18T17:15:12Z</dcterms:created>
  <dcterms:modified xsi:type="dcterms:W3CDTF">2019-05-09T20:00:09Z</dcterms:modified>
</cp:coreProperties>
</file>