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9144000" cy="6858000" type="screen4x3"/>
  <p:notesSz cx="6953250" cy="923925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B05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93" autoAdjust="0"/>
    <p:restoredTop sz="94660"/>
  </p:normalViewPr>
  <p:slideViewPr>
    <p:cSldViewPr>
      <p:cViewPr varScale="1">
        <p:scale>
          <a:sx n="74" d="100"/>
          <a:sy n="74" d="100"/>
        </p:scale>
        <p:origin x="714" y="60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276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C98B67B-1D2D-4A6E-8A08-4D3AEC1F1381}" type="datetimeFigureOut">
              <a:rPr lang="es-MX" smtClean="0"/>
              <a:t>09/05/2019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8CE31C35-EE54-4041-8DF0-8739C3BDCD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81383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FBAD84F-690C-44C8-80EB-E51FD01B4BBA}" type="datetimeFigureOut">
              <a:rPr lang="es-MX" smtClean="0"/>
              <a:t>09/05/2019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9625" cy="3465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18" tIns="46259" rIns="92518" bIns="4625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5326" y="4388645"/>
            <a:ext cx="5562600" cy="4157663"/>
          </a:xfrm>
          <a:prstGeom prst="rect">
            <a:avLst/>
          </a:prstGeom>
        </p:spPr>
        <p:txBody>
          <a:bodyPr vert="horz" lIns="92518" tIns="46259" rIns="92518" bIns="4625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4A811DD2-A4D6-4A04-A81D-FD5AEFA6A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86915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5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C23221D3-19DB-40B2-AA85-34728A5319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88640"/>
            <a:ext cx="1584176" cy="582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446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5 Rectángulo"/>
          <p:cNvSpPr/>
          <p:nvPr userDrawn="1"/>
        </p:nvSpPr>
        <p:spPr>
          <a:xfrm>
            <a:off x="323528" y="6446763"/>
            <a:ext cx="8417026" cy="13087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cxnSp>
        <p:nvCxnSpPr>
          <p:cNvPr id="18" name="39 Conector recto"/>
          <p:cNvCxnSpPr/>
          <p:nvPr userDrawn="1"/>
        </p:nvCxnSpPr>
        <p:spPr>
          <a:xfrm>
            <a:off x="7219950" y="6311900"/>
            <a:ext cx="16346" cy="177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22265" y="6391130"/>
            <a:ext cx="1664535" cy="2505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90660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16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1</a:t>
            </a:fld>
            <a:r>
              <a:rPr lang="es-MX" dirty="0"/>
              <a:t> </a:t>
            </a:r>
            <a:r>
              <a:rPr lang="es-MX" dirty="0" smtClean="0"/>
              <a:t>DE 1</a:t>
            </a:r>
            <a:endParaRPr lang="es-MX" dirty="0"/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368154" y="803395"/>
            <a:ext cx="8417026" cy="287528"/>
          </a:xfrm>
        </p:spPr>
        <p:txBody>
          <a:bodyPr/>
          <a:lstStyle/>
          <a:p>
            <a:r>
              <a:rPr lang="es-MX" sz="1200" b="1" dirty="0" smtClean="0">
                <a:latin typeface="Swis721 Cn BT" panose="020B0506020202030204" pitchFamily="34" charset="0"/>
              </a:rPr>
              <a:t>REPELLADO Y PINTURA BARDA PERIMETRAL SECTOR SUR DE PANTEON SAN MIGUEL</a:t>
            </a:r>
            <a:endParaRPr lang="es-MX" sz="1400" b="1" dirty="0">
              <a:latin typeface="Swis721 Cn BT" panose="020B050602020203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="" xmlns:a16="http://schemas.microsoft.com/office/drawing/2014/main" id="{2E98EB63-D6AD-4D28-9676-EEB42ECA6899}"/>
              </a:ext>
            </a:extLst>
          </p:cNvPr>
          <p:cNvSpPr txBox="1"/>
          <p:nvPr/>
        </p:nvSpPr>
        <p:spPr>
          <a:xfrm>
            <a:off x="323528" y="6391130"/>
            <a:ext cx="48965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b="1" dirty="0">
                <a:solidFill>
                  <a:schemeClr val="bg1"/>
                </a:solidFill>
              </a:rPr>
              <a:t>SAN FRANCISCO DEL RINCÓN, GTO.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="" xmlns:a16="http://schemas.microsoft.com/office/drawing/2014/main" id="{59FEE8A8-9DE9-4BDE-B207-4B1460CB0773}"/>
              </a:ext>
            </a:extLst>
          </p:cNvPr>
          <p:cNvSpPr txBox="1"/>
          <p:nvPr/>
        </p:nvSpPr>
        <p:spPr>
          <a:xfrm>
            <a:off x="368154" y="1107150"/>
            <a:ext cx="84170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PRESUPUESTO </a:t>
            </a:r>
            <a:r>
              <a:rPr lang="es-MX" sz="1200" dirty="0">
                <a:latin typeface="Swis721 Cn BT" panose="020B0506020202030204" pitchFamily="34" charset="0"/>
              </a:rPr>
              <a:t>DE LA OBRA con IVA : </a:t>
            </a:r>
            <a:r>
              <a:rPr lang="es-MX" sz="1200" b="1" dirty="0">
                <a:latin typeface="Swis721 Cn BT" panose="020B0506020202030204" pitchFamily="34" charset="0"/>
              </a:rPr>
              <a:t>$ </a:t>
            </a:r>
            <a:r>
              <a:rPr lang="es-MX" sz="1200" b="1" dirty="0" smtClean="0">
                <a:latin typeface="Swis721 Cn BT" panose="020B0506020202030204" pitchFamily="34" charset="0"/>
              </a:rPr>
              <a:t>130,047.37</a:t>
            </a:r>
          </a:p>
        </p:txBody>
      </p:sp>
      <p:sp>
        <p:nvSpPr>
          <p:cNvPr id="37" name="CuadroTexto 36">
            <a:extLst>
              <a:ext uri="{FF2B5EF4-FFF2-40B4-BE49-F238E27FC236}">
                <a16:creationId xmlns="" xmlns:a16="http://schemas.microsoft.com/office/drawing/2014/main" id="{59FEE8A8-9DE9-4BDE-B207-4B1460CB0773}"/>
              </a:ext>
            </a:extLst>
          </p:cNvPr>
          <p:cNvSpPr txBox="1"/>
          <p:nvPr/>
        </p:nvSpPr>
        <p:spPr>
          <a:xfrm>
            <a:off x="366840" y="4263479"/>
            <a:ext cx="85256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latin typeface="Swis721 Cn BT" panose="020B0506020202030204" pitchFamily="34" charset="0"/>
              </a:rPr>
              <a:t>DESCRIPCION DE LOS TRABAJOS</a:t>
            </a:r>
          </a:p>
          <a:p>
            <a:endParaRPr lang="es-MX" sz="1200" b="1" dirty="0" smtClean="0">
              <a:latin typeface="Swis721 Cn BT" panose="020B0506020202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SE RETIRO EL MATERIAL VIEJO DE LA BARDA PERIMETRAL DEL PANTEON SAN </a:t>
            </a:r>
            <a:r>
              <a:rPr lang="es-MX" sz="1200" dirty="0" smtClean="0">
                <a:latin typeface="Swis721 Cn BT" panose="020B0506020202030204" pitchFamily="34" charset="0"/>
              </a:rPr>
              <a:t>MIGUEL, SE LE DIO ACABADO REPELLADO A TODA LA BARDA SUR DEL PANTEON Y SE LE COLOCO PINTURA NEGRA A LA MISMA ZONA.</a:t>
            </a:r>
            <a:endParaRPr lang="es-MX" sz="1200" dirty="0" smtClean="0">
              <a:latin typeface="Swis721 Cn BT" panose="020B0506020202030204" pitchFamily="34" charset="0"/>
            </a:endParaRPr>
          </a:p>
          <a:p>
            <a:r>
              <a:rPr lang="es-MX" sz="1200" dirty="0" smtClean="0">
                <a:latin typeface="Swis721 Cn BT" panose="020B0506020202030204" pitchFamily="34" charset="0"/>
              </a:rPr>
              <a:t>  </a:t>
            </a:r>
            <a:endParaRPr lang="es-MX" sz="1200" dirty="0">
              <a:latin typeface="Swis721 Cn BT" panose="020B0506020202030204" pitchFamily="34" charset="0"/>
            </a:endParaRPr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635661"/>
            <a:ext cx="2400000" cy="1800000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1650737"/>
            <a:ext cx="320000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06129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2569</TotalTime>
  <Words>72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Swis721 Cn BT</vt:lpstr>
      <vt:lpstr>1_Tema de Office</vt:lpstr>
      <vt:lpstr>REPELLADO Y PINTURA BARDA PERIMETRAL SECTOR SUR DE PANTEON SAN MIGUEL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José Miguel Picón González</dc:creator>
  <cp:lastModifiedBy>OBRAS-PC-04</cp:lastModifiedBy>
  <cp:revision>188</cp:revision>
  <cp:lastPrinted>2019-02-27T16:18:16Z</cp:lastPrinted>
  <dcterms:created xsi:type="dcterms:W3CDTF">2013-12-18T17:15:12Z</dcterms:created>
  <dcterms:modified xsi:type="dcterms:W3CDTF">2019-05-09T19:53:15Z</dcterms:modified>
</cp:coreProperties>
</file>