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2418" y="31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CONSTRUCCIÓN DE LOSAS DE CONCRETO EN ESPACIOS PÚBLICOS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659,053.43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REALIZARON 14 LOSAS DE CONCRETO CON UN ESPESOR DE 15 CMS. </a:t>
            </a:r>
            <a:r>
              <a:rPr lang="es-MX" sz="1200" smtClean="0">
                <a:latin typeface="Swis721 Cn BT" panose="020B0506020202030204" pitchFamily="34" charset="0"/>
              </a:rPr>
              <a:t>PARA EJERCITADORES EN VARIAS LOCALIDADES DEL MUNICIPIO.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90315"/>
            <a:ext cx="3200000" cy="180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95388"/>
            <a:ext cx="24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53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CONSTRUCCIÓN DE LOSAS DE CONCRETO EN ESPACIOS PÚBLICOS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185</cp:revision>
  <cp:lastPrinted>2019-02-27T16:18:16Z</cp:lastPrinted>
  <dcterms:created xsi:type="dcterms:W3CDTF">2013-12-18T17:15:12Z</dcterms:created>
  <dcterms:modified xsi:type="dcterms:W3CDTF">2019-05-07T21:30:25Z</dcterms:modified>
</cp:coreProperties>
</file>