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465365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ELABORACION DE 4 NOTAS TECNICAS, 2 AFOROS VEHICULARES Y 10 AFOROS CICLISTAS AJUSTADOS PARA GESTION DE RECURSOS DE OBRAS EN EL MUNICIPIO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46993" y="1303455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$ 186,760.00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87992" y="4653136"/>
            <a:ext cx="852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ELABORACION DE 4 NOTAS TECNICAS.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ELABORACION DE 2 AFOROS VEHICULARES.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ELABORACION DE 10 AFOROS CICLISTAS.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6063" t="19900" r="12988" b="33201"/>
          <a:stretch/>
        </p:blipFill>
        <p:spPr>
          <a:xfrm>
            <a:off x="755576" y="2017687"/>
            <a:ext cx="3528392" cy="22730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2913" t="19900" r="37794" b="58400"/>
          <a:stretch/>
        </p:blipFill>
        <p:spPr>
          <a:xfrm>
            <a:off x="4860032" y="2017687"/>
            <a:ext cx="3620533" cy="22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72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ELABORACION DE 4 NOTAS TECNICAS, 2 AFOROS VEHICULARES Y 10 AFOROS CICLISTAS AJUSTADOS PARA GESTION DE RECURSOS DE OBRAS EN EL MUNICIPIO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2019-05-08T20:32:59Z</dcterms:modified>
</cp:coreProperties>
</file>