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>
        <p:scale>
          <a:sx n="66" d="100"/>
          <a:sy n="66" d="100"/>
        </p:scale>
        <p:origin x="3324" y="9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4"/>
            <a:ext cx="8417026" cy="465365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ELABORACION DE 3 NOTAS TECNICAS Y ANALISIS COSTO BENEFICIO PARA GESTION DE RECURSOS PARA OBRAS EN EL MUNICIPIO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1335833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$ 199,520.00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725144"/>
            <a:ext cx="852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ELABORACION DE 3 NOTAS TECNICAS PARA GESTION DE RECURSOS.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2362" t="17101" r="7869" b="38100"/>
          <a:stretch/>
        </p:blipFill>
        <p:spPr>
          <a:xfrm>
            <a:off x="683568" y="2017206"/>
            <a:ext cx="3744416" cy="237269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350" t="40200" r="64962" b="37790"/>
          <a:stretch/>
        </p:blipFill>
        <p:spPr>
          <a:xfrm>
            <a:off x="4788024" y="2008372"/>
            <a:ext cx="3772957" cy="237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59</Words>
  <Application>Microsoft Office PowerPoint</Application>
  <PresentationFormat>Presentación en pantalla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ELABORACION DE 3 NOTAS TECNICAS Y ANALISIS COSTO BENEFICIO PARA GESTION DE RECURSOS PARA OBRAS EN EL MUNICIPIO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2019-05-08T20:28:00Z</dcterms:modified>
</cp:coreProperties>
</file>